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648" r:id="rId2"/>
    <p:sldId id="265" r:id="rId3"/>
    <p:sldId id="266" r:id="rId4"/>
    <p:sldId id="267" r:id="rId5"/>
    <p:sldId id="621" r:id="rId6"/>
    <p:sldId id="622" r:id="rId7"/>
    <p:sldId id="623" r:id="rId8"/>
    <p:sldId id="624" r:id="rId9"/>
    <p:sldId id="625" r:id="rId10"/>
    <p:sldId id="626" r:id="rId11"/>
    <p:sldId id="269" r:id="rId12"/>
    <p:sldId id="270" r:id="rId13"/>
    <p:sldId id="271" r:id="rId14"/>
    <p:sldId id="272" r:id="rId15"/>
    <p:sldId id="274" r:id="rId16"/>
    <p:sldId id="275" r:id="rId17"/>
    <p:sldId id="656" r:id="rId18"/>
    <p:sldId id="657" r:id="rId19"/>
    <p:sldId id="658" r:id="rId20"/>
    <p:sldId id="279" r:id="rId21"/>
    <p:sldId id="659" r:id="rId22"/>
    <p:sldId id="754" r:id="rId23"/>
    <p:sldId id="755" r:id="rId24"/>
    <p:sldId id="756" r:id="rId25"/>
    <p:sldId id="757" r:id="rId26"/>
    <p:sldId id="771" r:id="rId27"/>
    <p:sldId id="758" r:id="rId28"/>
    <p:sldId id="259" r:id="rId29"/>
    <p:sldId id="261" r:id="rId30"/>
    <p:sldId id="759" r:id="rId31"/>
    <p:sldId id="760" r:id="rId32"/>
    <p:sldId id="761" r:id="rId33"/>
    <p:sldId id="762" r:id="rId34"/>
    <p:sldId id="772" r:id="rId35"/>
    <p:sldId id="283" r:id="rId36"/>
    <p:sldId id="763" r:id="rId37"/>
    <p:sldId id="764" r:id="rId38"/>
    <p:sldId id="268" r:id="rId39"/>
    <p:sldId id="289" r:id="rId40"/>
    <p:sldId id="766" r:id="rId41"/>
    <p:sldId id="767" r:id="rId42"/>
    <p:sldId id="769" r:id="rId43"/>
    <p:sldId id="773" r:id="rId44"/>
    <p:sldId id="774" r:id="rId45"/>
    <p:sldId id="257" r:id="rId46"/>
    <p:sldId id="303" r:id="rId47"/>
    <p:sldId id="286"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D97"/>
    <a:srgbClr val="00B2A9"/>
    <a:srgbClr val="512D6D"/>
    <a:srgbClr val="244C5A"/>
    <a:srgbClr val="84BD00"/>
    <a:srgbClr val="3F4444"/>
    <a:srgbClr val="5BC2E7"/>
    <a:srgbClr val="F1E6B2"/>
    <a:srgbClr val="AAD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49" autoAdjust="0"/>
  </p:normalViewPr>
  <p:slideViewPr>
    <p:cSldViewPr snapToGrid="0">
      <p:cViewPr varScale="1">
        <p:scale>
          <a:sx n="98" d="100"/>
          <a:sy n="98" d="100"/>
        </p:scale>
        <p:origin x="37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3066" y="102"/>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notesMaster" Target="notesMasters/notesMaster1.xml" Id="rId50" /><Relationship Type="http://schemas.openxmlformats.org/officeDocument/2006/relationships/tableStyles" Target="tableStyles.xml" Id="rId55"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viewProps" Target="viewProps.xml" Id="rId53" /><Relationship Type="http://schemas.openxmlformats.org/officeDocument/2006/relationships/slide" Target="slides/slide4.xml" Id="rId5"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slide" Target="slides/slide43.xml" Id="rId44" /><Relationship Type="http://schemas.openxmlformats.org/officeDocument/2006/relationships/presProps" Target="presProps.xml" Id="rId52"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slide" Target="slides/slide7.xml" Id="rId8" /><Relationship Type="http://schemas.openxmlformats.org/officeDocument/2006/relationships/handoutMaster" Target="handoutMasters/handoutMaster1.xml" Id="rId51"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45.xml" Id="rId46"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theme" Target="theme/theme1.xml"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48.xml" Id="rId49" /><Relationship Type="http://schemas.openxmlformats.org/officeDocument/2006/relationships/customXml" Target="/customXML/item.xml" Id="imanage.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9A84EB-1086-8182-53C7-D9A39F5B96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66EF0E-AEC7-E93F-2F54-7CEB1BA71C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42290F-B4C2-43AE-A82B-F94EB50C985A}" type="datetimeFigureOut">
              <a:rPr lang="en-US" smtClean="0"/>
              <a:t>11/8/2024</a:t>
            </a:fld>
            <a:endParaRPr lang="en-US"/>
          </a:p>
        </p:txBody>
      </p:sp>
      <p:sp>
        <p:nvSpPr>
          <p:cNvPr id="4" name="Footer Placeholder 3">
            <a:extLst>
              <a:ext uri="{FF2B5EF4-FFF2-40B4-BE49-F238E27FC236}">
                <a16:creationId xmlns:a16="http://schemas.microsoft.com/office/drawing/2014/main" id="{A9C9F797-E47C-71AF-A75D-A81B4DFE67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42793C-CAEE-512F-6D1C-D9E867D92E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045F6-89EE-4086-AC4E-F016871B996A}" type="slidenum">
              <a:rPr lang="en-US" smtClean="0"/>
              <a:t>‹#›</a:t>
            </a:fld>
            <a:endParaRPr lang="en-US"/>
          </a:p>
        </p:txBody>
      </p:sp>
      <p:sp>
        <p:nvSpPr>
          <p:cNvPr id="7" name="TextBox 6">
            <a:extLst>
              <a:ext uri="{FF2B5EF4-FFF2-40B4-BE49-F238E27FC236}">
                <a16:creationId xmlns:a16="http://schemas.microsoft.com/office/drawing/2014/main" id="{7A6ED0AD-D764-F391-4EB5-6D924E2815CC}"/>
              </a:ext>
            </a:extLst>
          </p:cNvPr>
          <p:cNvSpPr txBox="1"/>
          <p:nvPr/>
        </p:nvSpPr>
        <p:spPr>
          <a:xfrm>
            <a:off x="480470" y="8131215"/>
            <a:ext cx="5895474" cy="461665"/>
          </a:xfrm>
          <a:prstGeom prst="rect">
            <a:avLst/>
          </a:prstGeom>
          <a:noFill/>
        </p:spPr>
        <p:txBody>
          <a:bodyPr wrap="square">
            <a:spAutoFit/>
          </a:bodyPr>
          <a:lstStyle/>
          <a:p>
            <a:r>
              <a:rPr lang="en-US" sz="800" b="0" i="1" dirty="0">
                <a:latin typeface="Arial Nova Light" panose="020B0304020202020204" pitchFamily="34" charset="0"/>
                <a:ea typeface="Open Sans SemiBold" panose="020B0606030504020204" pitchFamily="34" charset="0"/>
                <a:cs typeface="Open Sans SemiBold" panose="020B0606030504020204" pitchFamily="34" charset="0"/>
              </a:rPr>
              <a:t>Information in this presentation, included but not limited to PowerPoint handouts and presenters’ comments, is summary only and not legal advice. We advise you to consult with legal counsel to determine how this information may apply to your specific facts and circumstances.</a:t>
            </a:r>
          </a:p>
        </p:txBody>
      </p:sp>
    </p:spTree>
    <p:extLst>
      <p:ext uri="{BB962C8B-B14F-4D97-AF65-F5344CB8AC3E}">
        <p14:creationId xmlns:p14="http://schemas.microsoft.com/office/powerpoint/2010/main" val="2827569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7E381-DF35-4956-AB76-FE5B6CF6B207}"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7A6672-EEA2-4339-84FA-ED22EE0568A7}" type="slidenum">
              <a:rPr lang="en-US" smtClean="0"/>
              <a:t>‹#›</a:t>
            </a:fld>
            <a:endParaRPr lang="en-US"/>
          </a:p>
        </p:txBody>
      </p:sp>
    </p:spTree>
    <p:extLst>
      <p:ext uri="{BB962C8B-B14F-4D97-AF65-F5344CB8AC3E}">
        <p14:creationId xmlns:p14="http://schemas.microsoft.com/office/powerpoint/2010/main" val="3604267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7ABDF613-7CCA-9032-8BE5-DD8AA093A9E3}"/>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19459" name="Rectangle 7">
            <a:extLst>
              <a:ext uri="{FF2B5EF4-FFF2-40B4-BE49-F238E27FC236}">
                <a16:creationId xmlns:a16="http://schemas.microsoft.com/office/drawing/2014/main" id="{BDF9DE16-9008-8F0E-01E0-57E9AFBFC5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581FCA-6746-45EF-8EEC-1C309B2759E4}" type="slidenum">
              <a:rPr lang="en-US" altLang="en-US" smtClean="0"/>
              <a:pPr/>
              <a:t>3</a:t>
            </a:fld>
            <a:endParaRPr lang="en-US" altLang="en-US"/>
          </a:p>
        </p:txBody>
      </p:sp>
      <p:sp>
        <p:nvSpPr>
          <p:cNvPr id="19460" name="Rectangle 2">
            <a:extLst>
              <a:ext uri="{FF2B5EF4-FFF2-40B4-BE49-F238E27FC236}">
                <a16:creationId xmlns:a16="http://schemas.microsoft.com/office/drawing/2014/main" id="{0C628FD2-94AD-374B-2D53-E41E734F36BD}"/>
              </a:ext>
            </a:extLst>
          </p:cNvPr>
          <p:cNvSpPr>
            <a:spLocks noRot="1" noChangeArrowheads="1" noTextEdit="1"/>
          </p:cNvSpPr>
          <p:nvPr>
            <p:ph type="sldImg"/>
          </p:nvPr>
        </p:nvSpPr>
        <p:spPr>
          <a:ln/>
        </p:spPr>
      </p:sp>
      <p:sp>
        <p:nvSpPr>
          <p:cNvPr id="19461" name="Rectangle 3">
            <a:extLst>
              <a:ext uri="{FF2B5EF4-FFF2-40B4-BE49-F238E27FC236}">
                <a16:creationId xmlns:a16="http://schemas.microsoft.com/office/drawing/2014/main" id="{6A3E2EA4-C348-6E83-4B67-BF9FA26D9D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Plain View Doctrine - If an item is left where it might be openly observed (in plain view), and the observer legitimately occupies a point where the item can be observed, there is no reasonable expectation of privacy with respect to the item and the item may be seized without a search.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a:extLst>
              <a:ext uri="{FF2B5EF4-FFF2-40B4-BE49-F238E27FC236}">
                <a16:creationId xmlns:a16="http://schemas.microsoft.com/office/drawing/2014/main" id="{FEDF32FF-E9A5-B727-6F4E-EB4A45EF423D}"/>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44035" name="Rectangle 7">
            <a:extLst>
              <a:ext uri="{FF2B5EF4-FFF2-40B4-BE49-F238E27FC236}">
                <a16:creationId xmlns:a16="http://schemas.microsoft.com/office/drawing/2014/main" id="{A6FE6413-755E-7AFF-FEF4-2A4FE1230F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4D5DCB2-5E16-4E9D-8123-19DAC25496BB}" type="slidenum">
              <a:rPr lang="en-US" altLang="en-US" smtClean="0"/>
              <a:pPr/>
              <a:t>18</a:t>
            </a:fld>
            <a:endParaRPr lang="en-US" altLang="en-US"/>
          </a:p>
        </p:txBody>
      </p:sp>
      <p:sp>
        <p:nvSpPr>
          <p:cNvPr id="44036" name="Rectangle 2">
            <a:extLst>
              <a:ext uri="{FF2B5EF4-FFF2-40B4-BE49-F238E27FC236}">
                <a16:creationId xmlns:a16="http://schemas.microsoft.com/office/drawing/2014/main" id="{C2A1CE9A-0CBD-CF80-451B-D94F80B91B62}"/>
              </a:ext>
            </a:extLst>
          </p:cNvPr>
          <p:cNvSpPr>
            <a:spLocks noRot="1" noChangeArrowheads="1" noTextEdit="1"/>
          </p:cNvSpPr>
          <p:nvPr>
            <p:ph type="sldImg"/>
          </p:nvPr>
        </p:nvSpPr>
        <p:spPr>
          <a:ln/>
        </p:spPr>
      </p:sp>
      <p:sp>
        <p:nvSpPr>
          <p:cNvPr id="44037" name="Rectangle 3">
            <a:extLst>
              <a:ext uri="{FF2B5EF4-FFF2-40B4-BE49-F238E27FC236}">
                <a16:creationId xmlns:a16="http://schemas.microsoft.com/office/drawing/2014/main" id="{4D7CA37C-1CFD-4CB7-DD8D-1D9924FAB6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998DBA6A-4676-601E-2BE4-3AC7E6BB132A}"/>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46083" name="Rectangle 7">
            <a:extLst>
              <a:ext uri="{FF2B5EF4-FFF2-40B4-BE49-F238E27FC236}">
                <a16:creationId xmlns:a16="http://schemas.microsoft.com/office/drawing/2014/main" id="{7535A0B5-8A22-DFFE-2E1F-AA5935A196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81C6AB-738F-4B79-8993-0CA773D1707E}" type="slidenum">
              <a:rPr lang="en-US" altLang="en-US" smtClean="0"/>
              <a:pPr/>
              <a:t>19</a:t>
            </a:fld>
            <a:endParaRPr lang="en-US" altLang="en-US"/>
          </a:p>
        </p:txBody>
      </p:sp>
      <p:sp>
        <p:nvSpPr>
          <p:cNvPr id="46084" name="Rectangle 2">
            <a:extLst>
              <a:ext uri="{FF2B5EF4-FFF2-40B4-BE49-F238E27FC236}">
                <a16:creationId xmlns:a16="http://schemas.microsoft.com/office/drawing/2014/main" id="{0EC76B88-9218-C159-085D-5485D3BF8FFD}"/>
              </a:ext>
            </a:extLst>
          </p:cNvPr>
          <p:cNvSpPr>
            <a:spLocks noRot="1" noChangeArrowheads="1" noTextEdit="1"/>
          </p:cNvSpPr>
          <p:nvPr>
            <p:ph type="sldImg"/>
          </p:nvPr>
        </p:nvSpPr>
        <p:spPr>
          <a:ln/>
        </p:spPr>
      </p:sp>
      <p:sp>
        <p:nvSpPr>
          <p:cNvPr id="46085" name="Rectangle 3">
            <a:extLst>
              <a:ext uri="{FF2B5EF4-FFF2-40B4-BE49-F238E27FC236}">
                <a16:creationId xmlns:a16="http://schemas.microsoft.com/office/drawing/2014/main" id="{EEE60A48-9072-CB4A-48E9-03FBA4C020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a:extLst>
              <a:ext uri="{FF2B5EF4-FFF2-40B4-BE49-F238E27FC236}">
                <a16:creationId xmlns:a16="http://schemas.microsoft.com/office/drawing/2014/main" id="{57221542-4172-D434-6756-5CC1B5CE0743}"/>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48131" name="Rectangle 7">
            <a:extLst>
              <a:ext uri="{FF2B5EF4-FFF2-40B4-BE49-F238E27FC236}">
                <a16:creationId xmlns:a16="http://schemas.microsoft.com/office/drawing/2014/main" id="{225014B1-FD7C-26CE-C7B3-A57787CCB9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3A15FA4-B2C9-496B-BDEB-5B78D90751BD}" type="slidenum">
              <a:rPr lang="en-US" altLang="en-US" smtClean="0"/>
              <a:pPr/>
              <a:t>20</a:t>
            </a:fld>
            <a:endParaRPr lang="en-US" altLang="en-US"/>
          </a:p>
        </p:txBody>
      </p:sp>
      <p:sp>
        <p:nvSpPr>
          <p:cNvPr id="48132" name="Rectangle 2">
            <a:extLst>
              <a:ext uri="{FF2B5EF4-FFF2-40B4-BE49-F238E27FC236}">
                <a16:creationId xmlns:a16="http://schemas.microsoft.com/office/drawing/2014/main" id="{512F45FF-ADBE-505F-CAF5-4146769A16A3}"/>
              </a:ext>
            </a:extLst>
          </p:cNvPr>
          <p:cNvSpPr>
            <a:spLocks noRot="1" noChangeArrowheads="1" noTextEdit="1"/>
          </p:cNvSpPr>
          <p:nvPr>
            <p:ph type="sldImg"/>
          </p:nvPr>
        </p:nvSpPr>
        <p:spPr>
          <a:ln/>
        </p:spPr>
      </p:sp>
      <p:sp>
        <p:nvSpPr>
          <p:cNvPr id="48133" name="Rectangle 3">
            <a:extLst>
              <a:ext uri="{FF2B5EF4-FFF2-40B4-BE49-F238E27FC236}">
                <a16:creationId xmlns:a16="http://schemas.microsoft.com/office/drawing/2014/main" id="{1C9925B1-D12B-A038-B6A9-ED9BBC17E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a:extLst>
              <a:ext uri="{FF2B5EF4-FFF2-40B4-BE49-F238E27FC236}">
                <a16:creationId xmlns:a16="http://schemas.microsoft.com/office/drawing/2014/main" id="{1B35B589-CF58-DB10-04E8-8EAE3B042559}"/>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50179" name="Rectangle 7">
            <a:extLst>
              <a:ext uri="{FF2B5EF4-FFF2-40B4-BE49-F238E27FC236}">
                <a16:creationId xmlns:a16="http://schemas.microsoft.com/office/drawing/2014/main" id="{2E810E21-2FF4-E518-8D96-0AE756DBCE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AFB438-42CD-4D85-8C32-CC068EE8C735}" type="slidenum">
              <a:rPr lang="en-US" altLang="en-US" smtClean="0"/>
              <a:pPr/>
              <a:t>21</a:t>
            </a:fld>
            <a:endParaRPr lang="en-US" altLang="en-US"/>
          </a:p>
        </p:txBody>
      </p:sp>
      <p:sp>
        <p:nvSpPr>
          <p:cNvPr id="50180" name="Rectangle 2">
            <a:extLst>
              <a:ext uri="{FF2B5EF4-FFF2-40B4-BE49-F238E27FC236}">
                <a16:creationId xmlns:a16="http://schemas.microsoft.com/office/drawing/2014/main" id="{DFF041D8-909F-671B-D0E9-B225D1CD1747}"/>
              </a:ext>
            </a:extLst>
          </p:cNvPr>
          <p:cNvSpPr>
            <a:spLocks noRot="1" noChangeArrowheads="1" noTextEdit="1"/>
          </p:cNvSpPr>
          <p:nvPr>
            <p:ph type="sldImg"/>
          </p:nvPr>
        </p:nvSpPr>
        <p:spPr>
          <a:ln/>
        </p:spPr>
      </p:sp>
      <p:sp>
        <p:nvSpPr>
          <p:cNvPr id="50181" name="Rectangle 3">
            <a:extLst>
              <a:ext uri="{FF2B5EF4-FFF2-40B4-BE49-F238E27FC236}">
                <a16:creationId xmlns:a16="http://schemas.microsoft.com/office/drawing/2014/main" id="{CEF5F35E-1458-7B57-063F-8950391ACB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D9EC18F-852D-6DD1-1D14-1C10C94CDFA2}"/>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07553B6E-77A9-2A0C-A9D1-6C02264D99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Balancing:  Here, there is a balancing of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In 2014, the Supreme Court has held that law enforcement may not search digital information on a cell phone seized from an individual who has been arrested without a warrant.  The Court held that there are significant privacy interests at stake given the amount of personal information that can be stored in a cell phone.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In the school context, that heightened privacy interest may be considered as well, in determining whether the scope of a search of a cell phone is reasonable.</a:t>
            </a:r>
          </a:p>
        </p:txBody>
      </p:sp>
      <p:sp>
        <p:nvSpPr>
          <p:cNvPr id="52228" name="Slide Number Placeholder 3">
            <a:extLst>
              <a:ext uri="{FF2B5EF4-FFF2-40B4-BE49-F238E27FC236}">
                <a16:creationId xmlns:a16="http://schemas.microsoft.com/office/drawing/2014/main" id="{344955C6-0FA9-E0ED-D4D8-7E07B7E39C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a:solidFill>
                  <a:schemeClr val="tx1"/>
                </a:solidFill>
                <a:latin typeface="Arial" panose="020B0604020202020204" pitchFamily="34" charset="0"/>
                <a:ea typeface="ＭＳ Ｐゴシック" panose="020B0600070205080204" pitchFamily="34" charset="-128"/>
              </a:defRPr>
            </a:lvl1pPr>
            <a:lvl2pPr marL="715963" indent="-274638" defTabSz="896938">
              <a:defRPr>
                <a:solidFill>
                  <a:schemeClr val="tx1"/>
                </a:solidFill>
                <a:latin typeface="Arial" panose="020B0604020202020204" pitchFamily="34" charset="0"/>
                <a:ea typeface="ＭＳ Ｐゴシック" panose="020B0600070205080204" pitchFamily="34" charset="-128"/>
              </a:defRPr>
            </a:lvl2pPr>
            <a:lvl3pPr marL="1101725" indent="-219075" defTabSz="896938">
              <a:defRPr>
                <a:solidFill>
                  <a:schemeClr val="tx1"/>
                </a:solidFill>
                <a:latin typeface="Arial" panose="020B0604020202020204" pitchFamily="34" charset="0"/>
                <a:ea typeface="ＭＳ Ｐゴシック" panose="020B0600070205080204" pitchFamily="34" charset="-128"/>
              </a:defRPr>
            </a:lvl3pPr>
            <a:lvl4pPr marL="1541463" indent="-219075" defTabSz="896938">
              <a:defRPr>
                <a:solidFill>
                  <a:schemeClr val="tx1"/>
                </a:solidFill>
                <a:latin typeface="Arial" panose="020B0604020202020204" pitchFamily="34" charset="0"/>
                <a:ea typeface="ＭＳ Ｐゴシック" panose="020B0600070205080204" pitchFamily="34" charset="-128"/>
              </a:defRPr>
            </a:lvl4pPr>
            <a:lvl5pPr marL="1982788" indent="-219075" defTabSz="896938">
              <a:defRPr>
                <a:solidFill>
                  <a:schemeClr val="tx1"/>
                </a:solidFill>
                <a:latin typeface="Arial" panose="020B0604020202020204" pitchFamily="34" charset="0"/>
                <a:ea typeface="ＭＳ Ｐゴシック" panose="020B0600070205080204" pitchFamily="34" charset="-128"/>
              </a:defRPr>
            </a:lvl5pPr>
            <a:lvl6pPr marL="24399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60B41C1-F00F-4162-B065-C572C392D022}" type="slidenum">
              <a:rPr lang="en-US" altLang="en-US" smtClean="0"/>
              <a:pPr/>
              <a:t>22</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B8A2CAE-4C61-51F1-36F4-19F1CB5444C9}"/>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F199F79A-7714-D701-A6D6-32F84F24AA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4276" name="Slide Number Placeholder 3">
            <a:extLst>
              <a:ext uri="{FF2B5EF4-FFF2-40B4-BE49-F238E27FC236}">
                <a16:creationId xmlns:a16="http://schemas.microsoft.com/office/drawing/2014/main" id="{04D237F8-B60C-179B-AC97-3064E7A4D0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a:solidFill>
                  <a:schemeClr val="tx1"/>
                </a:solidFill>
                <a:latin typeface="Arial" panose="020B0604020202020204" pitchFamily="34" charset="0"/>
                <a:ea typeface="ＭＳ Ｐゴシック" panose="020B0600070205080204" pitchFamily="34" charset="-128"/>
              </a:defRPr>
            </a:lvl1pPr>
            <a:lvl2pPr marL="715963" indent="-274638" defTabSz="896938">
              <a:defRPr>
                <a:solidFill>
                  <a:schemeClr val="tx1"/>
                </a:solidFill>
                <a:latin typeface="Arial" panose="020B0604020202020204" pitchFamily="34" charset="0"/>
                <a:ea typeface="ＭＳ Ｐゴシック" panose="020B0600070205080204" pitchFamily="34" charset="-128"/>
              </a:defRPr>
            </a:lvl2pPr>
            <a:lvl3pPr marL="1101725" indent="-219075" defTabSz="896938">
              <a:defRPr>
                <a:solidFill>
                  <a:schemeClr val="tx1"/>
                </a:solidFill>
                <a:latin typeface="Arial" panose="020B0604020202020204" pitchFamily="34" charset="0"/>
                <a:ea typeface="ＭＳ Ｐゴシック" panose="020B0600070205080204" pitchFamily="34" charset="-128"/>
              </a:defRPr>
            </a:lvl3pPr>
            <a:lvl4pPr marL="1541463" indent="-219075" defTabSz="896938">
              <a:defRPr>
                <a:solidFill>
                  <a:schemeClr val="tx1"/>
                </a:solidFill>
                <a:latin typeface="Arial" panose="020B0604020202020204" pitchFamily="34" charset="0"/>
                <a:ea typeface="ＭＳ Ｐゴシック" panose="020B0600070205080204" pitchFamily="34" charset="-128"/>
              </a:defRPr>
            </a:lvl4pPr>
            <a:lvl5pPr marL="1982788" indent="-219075" defTabSz="896938">
              <a:defRPr>
                <a:solidFill>
                  <a:schemeClr val="tx1"/>
                </a:solidFill>
                <a:latin typeface="Arial" panose="020B0604020202020204" pitchFamily="34" charset="0"/>
                <a:ea typeface="ＭＳ Ｐゴシック" panose="020B0600070205080204" pitchFamily="34" charset="-128"/>
              </a:defRPr>
            </a:lvl5pPr>
            <a:lvl6pPr marL="24399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291AED7-7636-4F3C-AFBB-6757E9A467CD}" type="slidenum">
              <a:rPr lang="en-US" altLang="en-US" smtClean="0"/>
              <a:pPr/>
              <a:t>23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B1FE9586-F013-FF0E-0E81-647B828444D6}"/>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CCE070F2-55E0-B773-902C-EDB2201033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6324" name="Slide Number Placeholder 3">
            <a:extLst>
              <a:ext uri="{FF2B5EF4-FFF2-40B4-BE49-F238E27FC236}">
                <a16:creationId xmlns:a16="http://schemas.microsoft.com/office/drawing/2014/main" id="{C06A1E84-3E81-0300-87E6-1C82776238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a:solidFill>
                  <a:schemeClr val="tx1"/>
                </a:solidFill>
                <a:latin typeface="Arial" panose="020B0604020202020204" pitchFamily="34" charset="0"/>
                <a:ea typeface="ＭＳ Ｐゴシック" panose="020B0600070205080204" pitchFamily="34" charset="-128"/>
              </a:defRPr>
            </a:lvl1pPr>
            <a:lvl2pPr marL="715963" indent="-274638" defTabSz="896938">
              <a:defRPr>
                <a:solidFill>
                  <a:schemeClr val="tx1"/>
                </a:solidFill>
                <a:latin typeface="Arial" panose="020B0604020202020204" pitchFamily="34" charset="0"/>
                <a:ea typeface="ＭＳ Ｐゴシック" panose="020B0600070205080204" pitchFamily="34" charset="-128"/>
              </a:defRPr>
            </a:lvl2pPr>
            <a:lvl3pPr marL="1101725" indent="-219075" defTabSz="896938">
              <a:defRPr>
                <a:solidFill>
                  <a:schemeClr val="tx1"/>
                </a:solidFill>
                <a:latin typeface="Arial" panose="020B0604020202020204" pitchFamily="34" charset="0"/>
                <a:ea typeface="ＭＳ Ｐゴシック" panose="020B0600070205080204" pitchFamily="34" charset="-128"/>
              </a:defRPr>
            </a:lvl3pPr>
            <a:lvl4pPr marL="1541463" indent="-219075" defTabSz="896938">
              <a:defRPr>
                <a:solidFill>
                  <a:schemeClr val="tx1"/>
                </a:solidFill>
                <a:latin typeface="Arial" panose="020B0604020202020204" pitchFamily="34" charset="0"/>
                <a:ea typeface="ＭＳ Ｐゴシック" panose="020B0600070205080204" pitchFamily="34" charset="-128"/>
              </a:defRPr>
            </a:lvl4pPr>
            <a:lvl5pPr marL="1982788" indent="-219075" defTabSz="896938">
              <a:defRPr>
                <a:solidFill>
                  <a:schemeClr val="tx1"/>
                </a:solidFill>
                <a:latin typeface="Arial" panose="020B0604020202020204" pitchFamily="34" charset="0"/>
                <a:ea typeface="ＭＳ Ｐゴシック" panose="020B0600070205080204" pitchFamily="34" charset="-128"/>
              </a:defRPr>
            </a:lvl5pPr>
            <a:lvl6pPr marL="24399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B261D6C-1513-4FD2-9C4E-88C68F71020B}" type="slidenum">
              <a:rPr lang="en-US" altLang="en-US" smtClean="0"/>
              <a:pPr/>
              <a:t>24</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D6E108D5-C877-BEAB-C169-DA2775A9D756}"/>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DFAF68D1-E0A5-7F0E-7BF4-8C4E698366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8372" name="Slide Number Placeholder 3">
            <a:extLst>
              <a:ext uri="{FF2B5EF4-FFF2-40B4-BE49-F238E27FC236}">
                <a16:creationId xmlns:a16="http://schemas.microsoft.com/office/drawing/2014/main" id="{CE32EDA1-26A3-1D37-8E25-FF22E9D240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a:solidFill>
                  <a:schemeClr val="tx1"/>
                </a:solidFill>
                <a:latin typeface="Arial" panose="020B0604020202020204" pitchFamily="34" charset="0"/>
                <a:ea typeface="ＭＳ Ｐゴシック" panose="020B0600070205080204" pitchFamily="34" charset="-128"/>
              </a:defRPr>
            </a:lvl1pPr>
            <a:lvl2pPr marL="715963" indent="-274638" defTabSz="896938">
              <a:defRPr>
                <a:solidFill>
                  <a:schemeClr val="tx1"/>
                </a:solidFill>
                <a:latin typeface="Arial" panose="020B0604020202020204" pitchFamily="34" charset="0"/>
                <a:ea typeface="ＭＳ Ｐゴシック" panose="020B0600070205080204" pitchFamily="34" charset="-128"/>
              </a:defRPr>
            </a:lvl2pPr>
            <a:lvl3pPr marL="1101725" indent="-219075" defTabSz="896938">
              <a:defRPr>
                <a:solidFill>
                  <a:schemeClr val="tx1"/>
                </a:solidFill>
                <a:latin typeface="Arial" panose="020B0604020202020204" pitchFamily="34" charset="0"/>
                <a:ea typeface="ＭＳ Ｐゴシック" panose="020B0600070205080204" pitchFamily="34" charset="-128"/>
              </a:defRPr>
            </a:lvl3pPr>
            <a:lvl4pPr marL="1541463" indent="-219075" defTabSz="896938">
              <a:defRPr>
                <a:solidFill>
                  <a:schemeClr val="tx1"/>
                </a:solidFill>
                <a:latin typeface="Arial" panose="020B0604020202020204" pitchFamily="34" charset="0"/>
                <a:ea typeface="ＭＳ Ｐゴシック" panose="020B0600070205080204" pitchFamily="34" charset="-128"/>
              </a:defRPr>
            </a:lvl4pPr>
            <a:lvl5pPr marL="1982788" indent="-219075" defTabSz="896938">
              <a:defRPr>
                <a:solidFill>
                  <a:schemeClr val="tx1"/>
                </a:solidFill>
                <a:latin typeface="Arial" panose="020B0604020202020204" pitchFamily="34" charset="0"/>
                <a:ea typeface="ＭＳ Ｐゴシック" panose="020B0600070205080204" pitchFamily="34" charset="-128"/>
              </a:defRPr>
            </a:lvl5pPr>
            <a:lvl6pPr marL="24399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896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CAD1453-3C37-4581-8B72-C9403B8BEBD8}" type="slidenum">
              <a:rPr lang="en-US" altLang="en-US" smtClean="0"/>
              <a:pPr/>
              <a:t>25</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a:extLst>
              <a:ext uri="{FF2B5EF4-FFF2-40B4-BE49-F238E27FC236}">
                <a16:creationId xmlns:a16="http://schemas.microsoft.com/office/drawing/2014/main" id="{1E1344ED-487E-7FCB-0631-3D14E7C8088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60419" name="Rectangle 7">
            <a:extLst>
              <a:ext uri="{FF2B5EF4-FFF2-40B4-BE49-F238E27FC236}">
                <a16:creationId xmlns:a16="http://schemas.microsoft.com/office/drawing/2014/main" id="{9F6E5132-71AA-D3A6-4E02-791CE11982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CD5640-37E2-41A1-ABE8-FF633FAD3B12}" type="slidenum">
              <a:rPr lang="en-US" altLang="en-US" smtClean="0"/>
              <a:pPr/>
              <a:t>26</a:t>
            </a:fld>
            <a:endParaRPr lang="en-US" altLang="en-US"/>
          </a:p>
        </p:txBody>
      </p:sp>
      <p:sp>
        <p:nvSpPr>
          <p:cNvPr id="60420" name="Rectangle 2">
            <a:extLst>
              <a:ext uri="{FF2B5EF4-FFF2-40B4-BE49-F238E27FC236}">
                <a16:creationId xmlns:a16="http://schemas.microsoft.com/office/drawing/2014/main" id="{97363351-06DC-8230-01E3-22DAD1F60376}"/>
              </a:ext>
            </a:extLst>
          </p:cNvPr>
          <p:cNvSpPr>
            <a:spLocks noRot="1" noChangeArrowheads="1" noTextEdit="1"/>
          </p:cNvSpPr>
          <p:nvPr>
            <p:ph type="sldImg"/>
          </p:nvPr>
        </p:nvSpPr>
        <p:spPr>
          <a:ln/>
        </p:spPr>
      </p:sp>
      <p:sp>
        <p:nvSpPr>
          <p:cNvPr id="60421" name="Rectangle 3">
            <a:extLst>
              <a:ext uri="{FF2B5EF4-FFF2-40B4-BE49-F238E27FC236}">
                <a16:creationId xmlns:a16="http://schemas.microsoft.com/office/drawing/2014/main" id="{7246DFB9-2E65-04C2-54F0-C7C046BC07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0B71E5F8-168E-56C2-2553-DAAB16619A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8554025" indent="-38088888" defTabSz="9286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86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86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86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B14771DD-763C-87B5-2AF1-2769AEB3C625}"/>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62C628B0-89DF-EE80-F42B-E1D95480B1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a:extLst>
              <a:ext uri="{FF2B5EF4-FFF2-40B4-BE49-F238E27FC236}">
                <a16:creationId xmlns:a16="http://schemas.microsoft.com/office/drawing/2014/main" id="{80DBBB68-6B49-7BEB-34A2-3AEFE7DBDC4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21507" name="Rectangle 7">
            <a:extLst>
              <a:ext uri="{FF2B5EF4-FFF2-40B4-BE49-F238E27FC236}">
                <a16:creationId xmlns:a16="http://schemas.microsoft.com/office/drawing/2014/main" id="{44B2E30B-A682-57C7-0663-8BE6CCA736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23F66D-0ED0-4B47-83C1-56B91DE91E0D}" type="slidenum">
              <a:rPr lang="en-US" altLang="en-US" smtClean="0"/>
              <a:pPr/>
              <a:t>4</a:t>
            </a:fld>
            <a:endParaRPr lang="en-US" altLang="en-US"/>
          </a:p>
        </p:txBody>
      </p:sp>
      <p:sp>
        <p:nvSpPr>
          <p:cNvPr id="21508" name="Rectangle 2">
            <a:extLst>
              <a:ext uri="{FF2B5EF4-FFF2-40B4-BE49-F238E27FC236}">
                <a16:creationId xmlns:a16="http://schemas.microsoft.com/office/drawing/2014/main" id="{592F3156-3330-F584-6A13-69AB810D6344}"/>
              </a:ext>
            </a:extLst>
          </p:cNvPr>
          <p:cNvSpPr>
            <a:spLocks noRot="1" noChangeArrowheads="1" noTextEdit="1"/>
          </p:cNvSpPr>
          <p:nvPr>
            <p:ph type="sldImg"/>
          </p:nvPr>
        </p:nvSpPr>
        <p:spPr>
          <a:ln/>
        </p:spPr>
      </p:sp>
      <p:sp>
        <p:nvSpPr>
          <p:cNvPr id="21509" name="Rectangle 3">
            <a:extLst>
              <a:ext uri="{FF2B5EF4-FFF2-40B4-BE49-F238E27FC236}">
                <a16:creationId xmlns:a16="http://schemas.microsoft.com/office/drawing/2014/main" id="{89975EDC-88BB-665F-5353-ACDB20E2C8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D4FC711D-7283-3940-9FF7-08DB9B5AA6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8554025" indent="-38088888" defTabSz="9286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86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86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86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a:latin typeface="Times New Roman" panose="02020603050405020304" pitchFamily="18" charset="0"/>
            </a:endParaRPr>
          </a:p>
        </p:txBody>
      </p:sp>
      <p:sp>
        <p:nvSpPr>
          <p:cNvPr id="65539" name="Rectangle 2">
            <a:extLst>
              <a:ext uri="{FF2B5EF4-FFF2-40B4-BE49-F238E27FC236}">
                <a16:creationId xmlns:a16="http://schemas.microsoft.com/office/drawing/2014/main" id="{2AEB6739-DAAC-C28F-F24F-D699E81E5F3F}"/>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22774880-D77F-D706-765B-F8B88D74AA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Redesign or set master image</a:t>
            </a:r>
          </a:p>
        </p:txBody>
      </p:sp>
      <p:sp>
        <p:nvSpPr>
          <p:cNvPr id="4" name="Slide Number Placeholder 3"/>
          <p:cNvSpPr>
            <a:spLocks noGrp="1"/>
          </p:cNvSpPr>
          <p:nvPr>
            <p:ph type="sldNum" sz="quarter" idx="5"/>
          </p:nvPr>
        </p:nvSpPr>
        <p:spPr/>
        <p:txBody>
          <a:bodyPr/>
          <a:lstStyle/>
          <a:p>
            <a:fld id="{137A6672-EEA2-4339-84FA-ED22EE0568A7}" type="slidenum">
              <a:rPr lang="en-US" smtClean="0"/>
              <a:t>45</a:t>
            </a:fld>
            <a:endParaRPr lang="en-US"/>
          </a:p>
        </p:txBody>
      </p:sp>
    </p:spTree>
    <p:extLst>
      <p:ext uri="{BB962C8B-B14F-4D97-AF65-F5344CB8AC3E}">
        <p14:creationId xmlns:p14="http://schemas.microsoft.com/office/powerpoint/2010/main" val="3441556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A6672-EEA2-4339-84FA-ED22EE0568A7}" type="slidenum">
              <a:rPr lang="en-US" smtClean="0"/>
              <a:t>48</a:t>
            </a:fld>
            <a:endParaRPr lang="en-US"/>
          </a:p>
        </p:txBody>
      </p:sp>
    </p:spTree>
    <p:extLst>
      <p:ext uri="{BB962C8B-B14F-4D97-AF65-F5344CB8AC3E}">
        <p14:creationId xmlns:p14="http://schemas.microsoft.com/office/powerpoint/2010/main" val="207576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72EB744A-A13D-9B2D-9211-B60E494E4B4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29699" name="Rectangle 7">
            <a:extLst>
              <a:ext uri="{FF2B5EF4-FFF2-40B4-BE49-F238E27FC236}">
                <a16:creationId xmlns:a16="http://schemas.microsoft.com/office/drawing/2014/main" id="{77F22C55-8F3F-7943-0618-95BD6FC34E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77E63D5-FCB2-4FB2-A847-A237E2D6A20B}" type="slidenum">
              <a:rPr lang="en-US" altLang="en-US" smtClean="0"/>
              <a:pPr/>
              <a:t>11</a:t>
            </a:fld>
            <a:endParaRPr lang="en-US" altLang="en-US"/>
          </a:p>
        </p:txBody>
      </p:sp>
      <p:sp>
        <p:nvSpPr>
          <p:cNvPr id="29700" name="Rectangle 2">
            <a:extLst>
              <a:ext uri="{FF2B5EF4-FFF2-40B4-BE49-F238E27FC236}">
                <a16:creationId xmlns:a16="http://schemas.microsoft.com/office/drawing/2014/main" id="{8C4955B3-2D10-66AD-D9EC-66BA6683356B}"/>
              </a:ext>
            </a:extLst>
          </p:cNvPr>
          <p:cNvSpPr>
            <a:spLocks noRot="1" noChangeArrowheads="1" noTextEdit="1"/>
          </p:cNvSpPr>
          <p:nvPr>
            <p:ph type="sldImg"/>
          </p:nvPr>
        </p:nvSpPr>
        <p:spPr>
          <a:ln/>
        </p:spPr>
      </p:sp>
      <p:sp>
        <p:nvSpPr>
          <p:cNvPr id="29701" name="Rectangle 3">
            <a:extLst>
              <a:ext uri="{FF2B5EF4-FFF2-40B4-BE49-F238E27FC236}">
                <a16:creationId xmlns:a16="http://schemas.microsoft.com/office/drawing/2014/main" id="{C2CB832F-7C97-EABE-BB97-4E10E4CAE8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a:extLst>
              <a:ext uri="{FF2B5EF4-FFF2-40B4-BE49-F238E27FC236}">
                <a16:creationId xmlns:a16="http://schemas.microsoft.com/office/drawing/2014/main" id="{8F1CF57B-936C-BE25-33E7-B8B8282B5A0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31747" name="Rectangle 7">
            <a:extLst>
              <a:ext uri="{FF2B5EF4-FFF2-40B4-BE49-F238E27FC236}">
                <a16:creationId xmlns:a16="http://schemas.microsoft.com/office/drawing/2014/main" id="{176E63C3-FFBE-B969-0FEA-D07ED117C9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7BFEFDC-8DFB-432F-8FF3-AF4ADEFD2CE7}" type="slidenum">
              <a:rPr lang="en-US" altLang="en-US" smtClean="0"/>
              <a:pPr/>
              <a:t>12</a:t>
            </a:fld>
            <a:endParaRPr lang="en-US" altLang="en-US"/>
          </a:p>
        </p:txBody>
      </p:sp>
      <p:sp>
        <p:nvSpPr>
          <p:cNvPr id="31748" name="Rectangle 2">
            <a:extLst>
              <a:ext uri="{FF2B5EF4-FFF2-40B4-BE49-F238E27FC236}">
                <a16:creationId xmlns:a16="http://schemas.microsoft.com/office/drawing/2014/main" id="{AA99E295-8EAC-A60B-BC0D-FF982BBA71A4}"/>
              </a:ext>
            </a:extLst>
          </p:cNvPr>
          <p:cNvSpPr>
            <a:spLocks noRot="1" noChangeArrowheads="1" noTextEdit="1"/>
          </p:cNvSpPr>
          <p:nvPr>
            <p:ph type="sldImg"/>
          </p:nvPr>
        </p:nvSpPr>
        <p:spPr>
          <a:ln/>
        </p:spPr>
      </p:sp>
      <p:sp>
        <p:nvSpPr>
          <p:cNvPr id="31749" name="Rectangle 3">
            <a:extLst>
              <a:ext uri="{FF2B5EF4-FFF2-40B4-BE49-F238E27FC236}">
                <a16:creationId xmlns:a16="http://schemas.microsoft.com/office/drawing/2014/main" id="{01CD83F5-8E3F-B94E-BC7C-137C133DD4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7B6016B1-5828-4630-26FC-DADBB6113244}"/>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33795" name="Rectangle 7">
            <a:extLst>
              <a:ext uri="{FF2B5EF4-FFF2-40B4-BE49-F238E27FC236}">
                <a16:creationId xmlns:a16="http://schemas.microsoft.com/office/drawing/2014/main" id="{46F7474B-89EA-FE9A-DA3E-BEDEE2DB21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B1FC831-9C91-4138-AA85-63C27071A83C}" type="slidenum">
              <a:rPr lang="en-US" altLang="en-US" smtClean="0"/>
              <a:pPr/>
              <a:t>13</a:t>
            </a:fld>
            <a:endParaRPr lang="en-US" altLang="en-US"/>
          </a:p>
        </p:txBody>
      </p:sp>
      <p:sp>
        <p:nvSpPr>
          <p:cNvPr id="33796" name="Rectangle 2">
            <a:extLst>
              <a:ext uri="{FF2B5EF4-FFF2-40B4-BE49-F238E27FC236}">
                <a16:creationId xmlns:a16="http://schemas.microsoft.com/office/drawing/2014/main" id="{5FA0C4FE-8931-7C2E-FB7B-59161BD2E3D3}"/>
              </a:ext>
            </a:extLst>
          </p:cNvPr>
          <p:cNvSpPr>
            <a:spLocks noRot="1" noChangeArrowheads="1" noTextEdit="1"/>
          </p:cNvSpPr>
          <p:nvPr>
            <p:ph type="sldImg"/>
          </p:nvPr>
        </p:nvSpPr>
        <p:spPr>
          <a:ln/>
        </p:spPr>
      </p:sp>
      <p:sp>
        <p:nvSpPr>
          <p:cNvPr id="33797" name="Rectangle 3">
            <a:extLst>
              <a:ext uri="{FF2B5EF4-FFF2-40B4-BE49-F238E27FC236}">
                <a16:creationId xmlns:a16="http://schemas.microsoft.com/office/drawing/2014/main" id="{3D611ED7-41B6-5ED8-6227-497E7514C1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a16="http://schemas.microsoft.com/office/drawing/2014/main" id="{ED73DBFA-4227-9044-C776-44E225B05C71}"/>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35843" name="Rectangle 7">
            <a:extLst>
              <a:ext uri="{FF2B5EF4-FFF2-40B4-BE49-F238E27FC236}">
                <a16:creationId xmlns:a16="http://schemas.microsoft.com/office/drawing/2014/main" id="{79AB70DE-072D-C45D-CBB4-AF5188FF31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31E4B8-5EE8-4EBA-ACD2-83834614E4F1}" type="slidenum">
              <a:rPr lang="en-US" altLang="en-US" smtClean="0"/>
              <a:pPr/>
              <a:t>14</a:t>
            </a:fld>
            <a:endParaRPr lang="en-US" altLang="en-US"/>
          </a:p>
        </p:txBody>
      </p:sp>
      <p:sp>
        <p:nvSpPr>
          <p:cNvPr id="35844" name="Rectangle 2">
            <a:extLst>
              <a:ext uri="{FF2B5EF4-FFF2-40B4-BE49-F238E27FC236}">
                <a16:creationId xmlns:a16="http://schemas.microsoft.com/office/drawing/2014/main" id="{CF8D1526-DD81-644A-F09D-3F8624979140}"/>
              </a:ext>
            </a:extLst>
          </p:cNvPr>
          <p:cNvSpPr>
            <a:spLocks noRot="1" noChangeArrowheads="1" noTextEdit="1"/>
          </p:cNvSpPr>
          <p:nvPr>
            <p:ph type="sldImg"/>
          </p:nvPr>
        </p:nvSpPr>
        <p:spPr>
          <a:ln/>
        </p:spPr>
      </p:sp>
      <p:sp>
        <p:nvSpPr>
          <p:cNvPr id="35845" name="Rectangle 3">
            <a:extLst>
              <a:ext uri="{FF2B5EF4-FFF2-40B4-BE49-F238E27FC236}">
                <a16:creationId xmlns:a16="http://schemas.microsoft.com/office/drawing/2014/main" id="{8C8B5B92-7D54-9F35-E52A-AC555422D7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1942FDB1-C343-C12C-EB73-B080A3B136B5}"/>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37891" name="Rectangle 7">
            <a:extLst>
              <a:ext uri="{FF2B5EF4-FFF2-40B4-BE49-F238E27FC236}">
                <a16:creationId xmlns:a16="http://schemas.microsoft.com/office/drawing/2014/main" id="{8CFCFEFF-4ED5-30E7-4D06-4110A8EF8B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8A9E5D-E6D5-43D7-B3EE-2B2FC47EBEE4}" type="slidenum">
              <a:rPr lang="en-US" altLang="en-US" smtClean="0"/>
              <a:pPr/>
              <a:t>15</a:t>
            </a:fld>
            <a:endParaRPr lang="en-US" altLang="en-US"/>
          </a:p>
        </p:txBody>
      </p:sp>
      <p:sp>
        <p:nvSpPr>
          <p:cNvPr id="37892" name="Rectangle 2">
            <a:extLst>
              <a:ext uri="{FF2B5EF4-FFF2-40B4-BE49-F238E27FC236}">
                <a16:creationId xmlns:a16="http://schemas.microsoft.com/office/drawing/2014/main" id="{9152FD4E-72FB-5074-D0BE-33D01E6264D9}"/>
              </a:ext>
            </a:extLst>
          </p:cNvPr>
          <p:cNvSpPr>
            <a:spLocks noRot="1" noChangeArrowheads="1" noTextEdit="1"/>
          </p:cNvSpPr>
          <p:nvPr>
            <p:ph type="sldImg"/>
          </p:nvPr>
        </p:nvSpPr>
        <p:spPr>
          <a:ln/>
        </p:spPr>
      </p:sp>
      <p:sp>
        <p:nvSpPr>
          <p:cNvPr id="37893" name="Rectangle 3">
            <a:extLst>
              <a:ext uri="{FF2B5EF4-FFF2-40B4-BE49-F238E27FC236}">
                <a16:creationId xmlns:a16="http://schemas.microsoft.com/office/drawing/2014/main" id="{41CD5245-2F03-EB86-59DD-1599E0515C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a:extLst>
              <a:ext uri="{FF2B5EF4-FFF2-40B4-BE49-F238E27FC236}">
                <a16:creationId xmlns:a16="http://schemas.microsoft.com/office/drawing/2014/main" id="{1166E08D-CD8C-76BF-9ED6-4D45E635EA61}"/>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39939" name="Rectangle 7">
            <a:extLst>
              <a:ext uri="{FF2B5EF4-FFF2-40B4-BE49-F238E27FC236}">
                <a16:creationId xmlns:a16="http://schemas.microsoft.com/office/drawing/2014/main" id="{489E3239-E508-AEA4-BFCF-89442F7B5B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EB8547E-3A16-46B1-8034-7649E93C5277}" type="slidenum">
              <a:rPr lang="en-US" altLang="en-US" smtClean="0"/>
              <a:pPr/>
              <a:t>16</a:t>
            </a:fld>
            <a:endParaRPr lang="en-US" altLang="en-US"/>
          </a:p>
        </p:txBody>
      </p:sp>
      <p:sp>
        <p:nvSpPr>
          <p:cNvPr id="39940" name="Rectangle 2">
            <a:extLst>
              <a:ext uri="{FF2B5EF4-FFF2-40B4-BE49-F238E27FC236}">
                <a16:creationId xmlns:a16="http://schemas.microsoft.com/office/drawing/2014/main" id="{58CE0A61-7B1C-DAF8-306C-8324E3ABC668}"/>
              </a:ext>
            </a:extLst>
          </p:cNvPr>
          <p:cNvSpPr>
            <a:spLocks noRot="1" noChangeArrowheads="1" noTextEdit="1"/>
          </p:cNvSpPr>
          <p:nvPr>
            <p:ph type="sldImg"/>
          </p:nvPr>
        </p:nvSpPr>
        <p:spPr>
          <a:ln/>
        </p:spPr>
      </p:sp>
      <p:sp>
        <p:nvSpPr>
          <p:cNvPr id="39941" name="Rectangle 3">
            <a:extLst>
              <a:ext uri="{FF2B5EF4-FFF2-40B4-BE49-F238E27FC236}">
                <a16:creationId xmlns:a16="http://schemas.microsoft.com/office/drawing/2014/main" id="{85739C2D-C80B-2576-86AE-188D123BA8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a:extLst>
              <a:ext uri="{FF2B5EF4-FFF2-40B4-BE49-F238E27FC236}">
                <a16:creationId xmlns:a16="http://schemas.microsoft.com/office/drawing/2014/main" id="{B30E138F-0B54-35F2-16E9-515F03C6F718}"/>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Copyright 2009 Fagen Friedman &amp; Fulfrost, LLP--169175</a:t>
            </a:r>
          </a:p>
        </p:txBody>
      </p:sp>
      <p:sp>
        <p:nvSpPr>
          <p:cNvPr id="41987" name="Rectangle 7">
            <a:extLst>
              <a:ext uri="{FF2B5EF4-FFF2-40B4-BE49-F238E27FC236}">
                <a16:creationId xmlns:a16="http://schemas.microsoft.com/office/drawing/2014/main" id="{84D1C96D-523F-D6C1-9851-49143CE5B2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ＭＳ Ｐゴシック" panose="020B0600070205080204" pitchFamily="34" charset="-128"/>
              </a:defRPr>
            </a:lvl1pPr>
            <a:lvl2pPr marL="742950" indent="-285750" defTabSz="930275">
              <a:defRPr>
                <a:solidFill>
                  <a:schemeClr val="tx1"/>
                </a:solidFill>
                <a:latin typeface="Arial" panose="020B0604020202020204" pitchFamily="34" charset="0"/>
                <a:ea typeface="ＭＳ Ｐゴシック" panose="020B0600070205080204" pitchFamily="34" charset="-128"/>
              </a:defRPr>
            </a:lvl2pPr>
            <a:lvl3pPr marL="1143000" indent="-228600" defTabSz="930275">
              <a:defRPr>
                <a:solidFill>
                  <a:schemeClr val="tx1"/>
                </a:solidFill>
                <a:latin typeface="Arial" panose="020B0604020202020204" pitchFamily="34" charset="0"/>
                <a:ea typeface="ＭＳ Ｐゴシック" panose="020B0600070205080204" pitchFamily="34" charset="-128"/>
              </a:defRPr>
            </a:lvl3pPr>
            <a:lvl4pPr marL="1600200" indent="-228600" defTabSz="930275">
              <a:defRPr>
                <a:solidFill>
                  <a:schemeClr val="tx1"/>
                </a:solidFill>
                <a:latin typeface="Arial" panose="020B0604020202020204" pitchFamily="34" charset="0"/>
                <a:ea typeface="ＭＳ Ｐゴシック" panose="020B0600070205080204" pitchFamily="34" charset="-128"/>
              </a:defRPr>
            </a:lvl4pPr>
            <a:lvl5pPr marL="2057400" indent="-228600" defTabSz="930275">
              <a:defRPr>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7A5744-77CD-40FE-9E61-5437F636485B}" type="slidenum">
              <a:rPr lang="en-US" altLang="en-US" smtClean="0"/>
              <a:pPr/>
              <a:t>17</a:t>
            </a:fld>
            <a:endParaRPr lang="en-US" altLang="en-US"/>
          </a:p>
        </p:txBody>
      </p:sp>
      <p:sp>
        <p:nvSpPr>
          <p:cNvPr id="41988" name="Rectangle 2">
            <a:extLst>
              <a:ext uri="{FF2B5EF4-FFF2-40B4-BE49-F238E27FC236}">
                <a16:creationId xmlns:a16="http://schemas.microsoft.com/office/drawing/2014/main" id="{962D8DEC-2DEA-FBC0-603A-CCB98FCF0177}"/>
              </a:ext>
            </a:extLst>
          </p:cNvPr>
          <p:cNvSpPr>
            <a:spLocks noRot="1" noChangeArrowheads="1" noTextEdit="1"/>
          </p:cNvSpPr>
          <p:nvPr>
            <p:ph type="sldImg"/>
          </p:nvPr>
        </p:nvSpPr>
        <p:spPr>
          <a:ln/>
        </p:spPr>
      </p:sp>
      <p:sp>
        <p:nvSpPr>
          <p:cNvPr id="41989" name="Rectangle 3">
            <a:extLst>
              <a:ext uri="{FF2B5EF4-FFF2-40B4-BE49-F238E27FC236}">
                <a16:creationId xmlns:a16="http://schemas.microsoft.com/office/drawing/2014/main" id="{FFA41B6F-DAD9-5CF0-F702-A4D19B7F9C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1F48B11-2B11-FDFE-203F-F85549E0CC56}"/>
              </a:ext>
            </a:extLst>
          </p:cNvPr>
          <p:cNvSpPr>
            <a:spLocks noGrp="1"/>
          </p:cNvSpPr>
          <p:nvPr>
            <p:ph type="body" sz="quarter" idx="10" hasCustomPrompt="1"/>
          </p:nvPr>
        </p:nvSpPr>
        <p:spPr>
          <a:xfrm>
            <a:off x="5211668" y="1852616"/>
            <a:ext cx="5671267" cy="1289050"/>
          </a:xfrm>
        </p:spPr>
        <p:txBody>
          <a:bodyPr>
            <a:normAutofit/>
          </a:bodyPr>
          <a:lstStyle>
            <a:lvl1pPr marL="0" indent="0">
              <a:buNone/>
              <a:defRPr sz="4000"/>
            </a:lvl1pPr>
          </a:lstStyle>
          <a:p>
            <a:pPr lvl="0"/>
            <a:r>
              <a:rPr lang="en-US" dirty="0"/>
              <a:t>Click to edit Presentation title</a:t>
            </a:r>
          </a:p>
        </p:txBody>
      </p:sp>
      <p:sp>
        <p:nvSpPr>
          <p:cNvPr id="21" name="Text Placeholder 19">
            <a:extLst>
              <a:ext uri="{FF2B5EF4-FFF2-40B4-BE49-F238E27FC236}">
                <a16:creationId xmlns:a16="http://schemas.microsoft.com/office/drawing/2014/main" id="{2F0C0268-A9EB-AD67-07BA-70B23B15B8FC}"/>
              </a:ext>
            </a:extLst>
          </p:cNvPr>
          <p:cNvSpPr>
            <a:spLocks noGrp="1"/>
          </p:cNvSpPr>
          <p:nvPr>
            <p:ph type="body" sz="quarter" idx="11" hasCustomPrompt="1"/>
          </p:nvPr>
        </p:nvSpPr>
        <p:spPr>
          <a:xfrm>
            <a:off x="5229084" y="1302090"/>
            <a:ext cx="6129305" cy="335916"/>
          </a:xfrm>
        </p:spPr>
        <p:txBody>
          <a:bodyPr>
            <a:normAutofit/>
          </a:bodyPr>
          <a:lstStyle>
            <a:lvl1pPr marL="0" indent="0">
              <a:buNone/>
              <a:defRPr sz="1800"/>
            </a:lvl1pPr>
          </a:lstStyle>
          <a:p>
            <a:pPr lvl="0"/>
            <a:r>
              <a:rPr lang="en-US" dirty="0"/>
              <a:t>CLICK TO EDIT CLIENT NAME</a:t>
            </a:r>
          </a:p>
        </p:txBody>
      </p:sp>
      <p:sp>
        <p:nvSpPr>
          <p:cNvPr id="22" name="Text Placeholder 19">
            <a:extLst>
              <a:ext uri="{FF2B5EF4-FFF2-40B4-BE49-F238E27FC236}">
                <a16:creationId xmlns:a16="http://schemas.microsoft.com/office/drawing/2014/main" id="{035E03B3-D718-A285-D8B4-68BCC201FB61}"/>
              </a:ext>
            </a:extLst>
          </p:cNvPr>
          <p:cNvSpPr>
            <a:spLocks noGrp="1"/>
          </p:cNvSpPr>
          <p:nvPr>
            <p:ph type="body" sz="quarter" idx="12" hasCustomPrompt="1"/>
          </p:nvPr>
        </p:nvSpPr>
        <p:spPr>
          <a:xfrm>
            <a:off x="5211668" y="3356688"/>
            <a:ext cx="6129305" cy="318427"/>
          </a:xfrm>
        </p:spPr>
        <p:txBody>
          <a:bodyPr>
            <a:normAutofit/>
          </a:bodyPr>
          <a:lstStyle>
            <a:lvl1pPr marL="0" indent="0">
              <a:buNone/>
              <a:defRPr sz="1800"/>
            </a:lvl1pPr>
          </a:lstStyle>
          <a:p>
            <a:pPr lvl="0"/>
            <a:r>
              <a:rPr lang="en-US" dirty="0"/>
              <a:t>CLICK TO EDIT LAWYER NAME</a:t>
            </a:r>
          </a:p>
        </p:txBody>
      </p:sp>
      <p:sp>
        <p:nvSpPr>
          <p:cNvPr id="23" name="Text Placeholder 19">
            <a:extLst>
              <a:ext uri="{FF2B5EF4-FFF2-40B4-BE49-F238E27FC236}">
                <a16:creationId xmlns:a16="http://schemas.microsoft.com/office/drawing/2014/main" id="{17EC30B6-8AEC-8EC3-B339-C18E5CCE5D1F}"/>
              </a:ext>
            </a:extLst>
          </p:cNvPr>
          <p:cNvSpPr>
            <a:spLocks noGrp="1"/>
          </p:cNvSpPr>
          <p:nvPr>
            <p:ph type="body" sz="quarter" idx="13" hasCustomPrompt="1"/>
          </p:nvPr>
        </p:nvSpPr>
        <p:spPr>
          <a:xfrm>
            <a:off x="5229084" y="3933191"/>
            <a:ext cx="6129305" cy="298638"/>
          </a:xfrm>
        </p:spPr>
        <p:txBody>
          <a:bodyPr>
            <a:normAutofit/>
          </a:bodyPr>
          <a:lstStyle>
            <a:lvl1pPr marL="0" indent="0">
              <a:buNone/>
              <a:defRPr sz="1400"/>
            </a:lvl1pPr>
          </a:lstStyle>
          <a:p>
            <a:pPr lvl="0"/>
            <a:r>
              <a:rPr lang="en-US" dirty="0"/>
              <a:t>CLICK TO EDIT LAWYER CONTACT INFORMATION</a:t>
            </a:r>
          </a:p>
        </p:txBody>
      </p:sp>
      <p:pic>
        <p:nvPicPr>
          <p:cNvPr id="13" name="Picture 12">
            <a:extLst>
              <a:ext uri="{FF2B5EF4-FFF2-40B4-BE49-F238E27FC236}">
                <a16:creationId xmlns:a16="http://schemas.microsoft.com/office/drawing/2014/main" id="{1D478DE3-7AA2-00B8-488C-F02C6DA066CF}"/>
              </a:ext>
            </a:extLst>
          </p:cNvPr>
          <p:cNvPicPr>
            <a:picLocks noChangeAspect="1"/>
          </p:cNvPicPr>
          <p:nvPr userDrawn="1"/>
        </p:nvPicPr>
        <p:blipFill rotWithShape="1">
          <a:blip r:embed="rId2"/>
          <a:srcRect t="9500" b="24611"/>
          <a:stretch/>
        </p:blipFill>
        <p:spPr>
          <a:xfrm>
            <a:off x="0" y="2339341"/>
            <a:ext cx="12192000" cy="4518659"/>
          </a:xfrm>
          <a:prstGeom prst="rect">
            <a:avLst/>
          </a:prstGeom>
        </p:spPr>
      </p:pic>
      <p:pic>
        <p:nvPicPr>
          <p:cNvPr id="14" name="Picture 13">
            <a:extLst>
              <a:ext uri="{FF2B5EF4-FFF2-40B4-BE49-F238E27FC236}">
                <a16:creationId xmlns:a16="http://schemas.microsoft.com/office/drawing/2014/main" id="{5362369C-2B84-E07B-74E1-2E894698F78F}"/>
              </a:ext>
            </a:extLst>
          </p:cNvPr>
          <p:cNvPicPr>
            <a:picLocks noChangeAspect="1"/>
          </p:cNvPicPr>
          <p:nvPr userDrawn="1"/>
        </p:nvPicPr>
        <p:blipFill>
          <a:blip r:embed="rId3"/>
          <a:srcRect t="22551" b="22551"/>
          <a:stretch/>
        </p:blipFill>
        <p:spPr>
          <a:xfrm>
            <a:off x="169682" y="473051"/>
            <a:ext cx="2641601" cy="890209"/>
          </a:xfrm>
          <a:prstGeom prst="rect">
            <a:avLst/>
          </a:prstGeom>
        </p:spPr>
      </p:pic>
    </p:spTree>
    <p:extLst>
      <p:ext uri="{BB962C8B-B14F-4D97-AF65-F5344CB8AC3E}">
        <p14:creationId xmlns:p14="http://schemas.microsoft.com/office/powerpoint/2010/main" val="29943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our F3 Contac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EE5252-86D3-91B2-49BC-C6362D750B93}"/>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Slide Number Placeholder 2">
            <a:extLst>
              <a:ext uri="{FF2B5EF4-FFF2-40B4-BE49-F238E27FC236}">
                <a16:creationId xmlns:a16="http://schemas.microsoft.com/office/drawing/2014/main" id="{FE155F6E-6474-F809-81CE-C3ECBDACEE36}"/>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68" name="Picture Placeholder 8">
            <a:extLst>
              <a:ext uri="{FF2B5EF4-FFF2-40B4-BE49-F238E27FC236}">
                <a16:creationId xmlns:a16="http://schemas.microsoft.com/office/drawing/2014/main" id="{47A7093F-89CB-4FC1-2CBB-5C2E956FA8AA}"/>
              </a:ext>
            </a:extLst>
          </p:cNvPr>
          <p:cNvSpPr>
            <a:spLocks noGrp="1"/>
          </p:cNvSpPr>
          <p:nvPr>
            <p:ph type="pic" sz="quarter" idx="13" hasCustomPrompt="1"/>
          </p:nvPr>
        </p:nvSpPr>
        <p:spPr>
          <a:xfrm>
            <a:off x="539657" y="1558087"/>
            <a:ext cx="2284554" cy="1837272"/>
          </a:xfrm>
          <a:prstGeom prst="rect">
            <a:avLst/>
          </a:prstGeom>
        </p:spPr>
        <p:txBody>
          <a:bodyPr/>
          <a:lstStyle>
            <a:lvl1pPr marL="0" indent="0">
              <a:buFontTx/>
              <a:buNone/>
              <a:defRPr/>
            </a:lvl1pPr>
          </a:lstStyle>
          <a:p>
            <a:r>
              <a:rPr lang="en-US" dirty="0"/>
              <a:t>Click to insert image</a:t>
            </a:r>
          </a:p>
        </p:txBody>
      </p:sp>
      <p:sp>
        <p:nvSpPr>
          <p:cNvPr id="69" name="Title 1">
            <a:extLst>
              <a:ext uri="{FF2B5EF4-FFF2-40B4-BE49-F238E27FC236}">
                <a16:creationId xmlns:a16="http://schemas.microsoft.com/office/drawing/2014/main" id="{EF1163A5-FCEE-986F-FDF2-759EC3886111}"/>
              </a:ext>
            </a:extLst>
          </p:cNvPr>
          <p:cNvSpPr>
            <a:spLocks noGrp="1"/>
          </p:cNvSpPr>
          <p:nvPr>
            <p:ph type="title" hasCustomPrompt="1"/>
          </p:nvPr>
        </p:nvSpPr>
        <p:spPr>
          <a:xfrm>
            <a:off x="545899" y="402337"/>
            <a:ext cx="11040511" cy="680506"/>
          </a:xfrm>
        </p:spPr>
        <p:txBody>
          <a:bodyPr/>
          <a:lstStyle>
            <a:lvl1pPr>
              <a:defRPr/>
            </a:lvl1pPr>
          </a:lstStyle>
          <a:p>
            <a:r>
              <a:rPr lang="en-US" dirty="0"/>
              <a:t>Click to edit page title</a:t>
            </a:r>
          </a:p>
        </p:txBody>
      </p:sp>
      <p:sp>
        <p:nvSpPr>
          <p:cNvPr id="70" name="Rectangle 69">
            <a:extLst>
              <a:ext uri="{FF2B5EF4-FFF2-40B4-BE49-F238E27FC236}">
                <a16:creationId xmlns:a16="http://schemas.microsoft.com/office/drawing/2014/main" id="{782E1EF2-4348-2CA4-197D-5928DEB19CD9}"/>
              </a:ext>
            </a:extLst>
          </p:cNvPr>
          <p:cNvSpPr/>
          <p:nvPr userDrawn="1"/>
        </p:nvSpPr>
        <p:spPr>
          <a:xfrm>
            <a:off x="2824211" y="1548089"/>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 Placeholder 11">
            <a:extLst>
              <a:ext uri="{FF2B5EF4-FFF2-40B4-BE49-F238E27FC236}">
                <a16:creationId xmlns:a16="http://schemas.microsoft.com/office/drawing/2014/main" id="{D95B7C34-851B-359C-D50E-09C35097DD92}"/>
              </a:ext>
            </a:extLst>
          </p:cNvPr>
          <p:cNvSpPr>
            <a:spLocks noGrp="1"/>
          </p:cNvSpPr>
          <p:nvPr>
            <p:ph type="body" sz="quarter" idx="14" hasCustomPrompt="1"/>
          </p:nvPr>
        </p:nvSpPr>
        <p:spPr>
          <a:xfrm>
            <a:off x="2908559" y="1868321"/>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2" name="Text Placeholder 11">
            <a:extLst>
              <a:ext uri="{FF2B5EF4-FFF2-40B4-BE49-F238E27FC236}">
                <a16:creationId xmlns:a16="http://schemas.microsoft.com/office/drawing/2014/main" id="{B2061954-7F65-D28F-2DF2-A3FECFD3574C}"/>
              </a:ext>
            </a:extLst>
          </p:cNvPr>
          <p:cNvSpPr>
            <a:spLocks noGrp="1"/>
          </p:cNvSpPr>
          <p:nvPr>
            <p:ph type="body" sz="quarter" idx="15" hasCustomPrompt="1"/>
          </p:nvPr>
        </p:nvSpPr>
        <p:spPr>
          <a:xfrm>
            <a:off x="2936269" y="2295949"/>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73" name="Text Placeholder 11">
            <a:extLst>
              <a:ext uri="{FF2B5EF4-FFF2-40B4-BE49-F238E27FC236}">
                <a16:creationId xmlns:a16="http://schemas.microsoft.com/office/drawing/2014/main" id="{93D60B22-F631-0EC7-DD1E-99116C750BF8}"/>
              </a:ext>
            </a:extLst>
          </p:cNvPr>
          <p:cNvSpPr>
            <a:spLocks noGrp="1"/>
          </p:cNvSpPr>
          <p:nvPr>
            <p:ph type="body" sz="quarter" idx="16" hasCustomPrompt="1"/>
          </p:nvPr>
        </p:nvSpPr>
        <p:spPr>
          <a:xfrm>
            <a:off x="2936269" y="2630425"/>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3" name="Picture Placeholder 8">
            <a:extLst>
              <a:ext uri="{FF2B5EF4-FFF2-40B4-BE49-F238E27FC236}">
                <a16:creationId xmlns:a16="http://schemas.microsoft.com/office/drawing/2014/main" id="{CF99A0F5-428A-A997-43E8-AC304B86D482}"/>
              </a:ext>
            </a:extLst>
          </p:cNvPr>
          <p:cNvSpPr>
            <a:spLocks noGrp="1"/>
          </p:cNvSpPr>
          <p:nvPr>
            <p:ph type="pic" sz="quarter" idx="17" hasCustomPrompt="1"/>
          </p:nvPr>
        </p:nvSpPr>
        <p:spPr>
          <a:xfrm>
            <a:off x="539657" y="3713491"/>
            <a:ext cx="2284554" cy="1837272"/>
          </a:xfrm>
          <a:prstGeom prst="rect">
            <a:avLst/>
          </a:prstGeom>
        </p:spPr>
        <p:txBody>
          <a:bodyPr/>
          <a:lstStyle>
            <a:lvl1pPr marL="0" indent="0">
              <a:buFontTx/>
              <a:buNone/>
              <a:defRPr/>
            </a:lvl1pPr>
          </a:lstStyle>
          <a:p>
            <a:r>
              <a:rPr lang="en-US" dirty="0"/>
              <a:t>Click to insert image</a:t>
            </a:r>
          </a:p>
        </p:txBody>
      </p:sp>
      <p:sp>
        <p:nvSpPr>
          <p:cNvPr id="5" name="Rectangle 4">
            <a:extLst>
              <a:ext uri="{FF2B5EF4-FFF2-40B4-BE49-F238E27FC236}">
                <a16:creationId xmlns:a16="http://schemas.microsoft.com/office/drawing/2014/main" id="{D0EC50DF-0A1A-5AF0-6B51-8EF36711FC8B}"/>
              </a:ext>
            </a:extLst>
          </p:cNvPr>
          <p:cNvSpPr/>
          <p:nvPr userDrawn="1"/>
        </p:nvSpPr>
        <p:spPr>
          <a:xfrm>
            <a:off x="2824211" y="3703493"/>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7A37F3F9-AB58-768E-BF00-CAEBF4EA745C}"/>
              </a:ext>
            </a:extLst>
          </p:cNvPr>
          <p:cNvSpPr>
            <a:spLocks noGrp="1"/>
          </p:cNvSpPr>
          <p:nvPr>
            <p:ph type="body" sz="quarter" idx="18" hasCustomPrompt="1"/>
          </p:nvPr>
        </p:nvSpPr>
        <p:spPr>
          <a:xfrm>
            <a:off x="2908559" y="4023725"/>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 name="Text Placeholder 11">
            <a:extLst>
              <a:ext uri="{FF2B5EF4-FFF2-40B4-BE49-F238E27FC236}">
                <a16:creationId xmlns:a16="http://schemas.microsoft.com/office/drawing/2014/main" id="{187046BB-D682-CBAD-E369-B9E961832B5F}"/>
              </a:ext>
            </a:extLst>
          </p:cNvPr>
          <p:cNvSpPr>
            <a:spLocks noGrp="1"/>
          </p:cNvSpPr>
          <p:nvPr>
            <p:ph type="body" sz="quarter" idx="19" hasCustomPrompt="1"/>
          </p:nvPr>
        </p:nvSpPr>
        <p:spPr>
          <a:xfrm>
            <a:off x="2936269" y="4451353"/>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8" name="Text Placeholder 11">
            <a:extLst>
              <a:ext uri="{FF2B5EF4-FFF2-40B4-BE49-F238E27FC236}">
                <a16:creationId xmlns:a16="http://schemas.microsoft.com/office/drawing/2014/main" id="{A9324BBD-298E-DA42-871F-2D7C54AF98EC}"/>
              </a:ext>
            </a:extLst>
          </p:cNvPr>
          <p:cNvSpPr>
            <a:spLocks noGrp="1"/>
          </p:cNvSpPr>
          <p:nvPr>
            <p:ph type="body" sz="quarter" idx="20" hasCustomPrompt="1"/>
          </p:nvPr>
        </p:nvSpPr>
        <p:spPr>
          <a:xfrm>
            <a:off x="2936269" y="4785829"/>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9" name="Picture Placeholder 8">
            <a:extLst>
              <a:ext uri="{FF2B5EF4-FFF2-40B4-BE49-F238E27FC236}">
                <a16:creationId xmlns:a16="http://schemas.microsoft.com/office/drawing/2014/main" id="{53E660E1-5D3B-7215-C9ED-B34F32883A55}"/>
              </a:ext>
            </a:extLst>
          </p:cNvPr>
          <p:cNvSpPr>
            <a:spLocks noGrp="1"/>
          </p:cNvSpPr>
          <p:nvPr>
            <p:ph type="pic" sz="quarter" idx="21" hasCustomPrompt="1"/>
          </p:nvPr>
        </p:nvSpPr>
        <p:spPr>
          <a:xfrm>
            <a:off x="6224034" y="1581731"/>
            <a:ext cx="2284554" cy="1837272"/>
          </a:xfrm>
          <a:prstGeom prst="rect">
            <a:avLst/>
          </a:prstGeom>
        </p:spPr>
        <p:txBody>
          <a:bodyPr/>
          <a:lstStyle>
            <a:lvl1pPr marL="0" indent="0">
              <a:buFontTx/>
              <a:buNone/>
              <a:defRPr/>
            </a:lvl1pPr>
          </a:lstStyle>
          <a:p>
            <a:r>
              <a:rPr lang="en-US" dirty="0"/>
              <a:t>Click to insert image</a:t>
            </a:r>
          </a:p>
        </p:txBody>
      </p:sp>
      <p:sp>
        <p:nvSpPr>
          <p:cNvPr id="10" name="Rectangle 9">
            <a:extLst>
              <a:ext uri="{FF2B5EF4-FFF2-40B4-BE49-F238E27FC236}">
                <a16:creationId xmlns:a16="http://schemas.microsoft.com/office/drawing/2014/main" id="{E667E3C2-9360-5D3A-C300-87AEC2B6CF71}"/>
              </a:ext>
            </a:extLst>
          </p:cNvPr>
          <p:cNvSpPr/>
          <p:nvPr userDrawn="1"/>
        </p:nvSpPr>
        <p:spPr>
          <a:xfrm>
            <a:off x="8508588" y="1571733"/>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1">
            <a:extLst>
              <a:ext uri="{FF2B5EF4-FFF2-40B4-BE49-F238E27FC236}">
                <a16:creationId xmlns:a16="http://schemas.microsoft.com/office/drawing/2014/main" id="{419FE224-1C5B-6834-C694-8F709839B59C}"/>
              </a:ext>
            </a:extLst>
          </p:cNvPr>
          <p:cNvSpPr>
            <a:spLocks noGrp="1"/>
          </p:cNvSpPr>
          <p:nvPr>
            <p:ph type="body" sz="quarter" idx="22" hasCustomPrompt="1"/>
          </p:nvPr>
        </p:nvSpPr>
        <p:spPr>
          <a:xfrm>
            <a:off x="8592936" y="1891965"/>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2" name="Text Placeholder 11">
            <a:extLst>
              <a:ext uri="{FF2B5EF4-FFF2-40B4-BE49-F238E27FC236}">
                <a16:creationId xmlns:a16="http://schemas.microsoft.com/office/drawing/2014/main" id="{FAD3FFBB-D0C5-5173-C283-9DAB4A1793C8}"/>
              </a:ext>
            </a:extLst>
          </p:cNvPr>
          <p:cNvSpPr>
            <a:spLocks noGrp="1"/>
          </p:cNvSpPr>
          <p:nvPr>
            <p:ph type="body" sz="quarter" idx="23" hasCustomPrompt="1"/>
          </p:nvPr>
        </p:nvSpPr>
        <p:spPr>
          <a:xfrm>
            <a:off x="8620646" y="2319593"/>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3" name="Text Placeholder 11">
            <a:extLst>
              <a:ext uri="{FF2B5EF4-FFF2-40B4-BE49-F238E27FC236}">
                <a16:creationId xmlns:a16="http://schemas.microsoft.com/office/drawing/2014/main" id="{2115FDCB-3B70-C45E-B778-F69F60EEE4FB}"/>
              </a:ext>
            </a:extLst>
          </p:cNvPr>
          <p:cNvSpPr>
            <a:spLocks noGrp="1"/>
          </p:cNvSpPr>
          <p:nvPr>
            <p:ph type="body" sz="quarter" idx="24" hasCustomPrompt="1"/>
          </p:nvPr>
        </p:nvSpPr>
        <p:spPr>
          <a:xfrm>
            <a:off x="8620646" y="2654069"/>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14" name="Picture Placeholder 8">
            <a:extLst>
              <a:ext uri="{FF2B5EF4-FFF2-40B4-BE49-F238E27FC236}">
                <a16:creationId xmlns:a16="http://schemas.microsoft.com/office/drawing/2014/main" id="{CB21F1CF-2D2A-0329-0A5E-9BCB661CE397}"/>
              </a:ext>
            </a:extLst>
          </p:cNvPr>
          <p:cNvSpPr>
            <a:spLocks noGrp="1"/>
          </p:cNvSpPr>
          <p:nvPr>
            <p:ph type="pic" sz="quarter" idx="25" hasCustomPrompt="1"/>
          </p:nvPr>
        </p:nvSpPr>
        <p:spPr>
          <a:xfrm>
            <a:off x="6224034" y="3737135"/>
            <a:ext cx="2284554" cy="1837272"/>
          </a:xfrm>
          <a:prstGeom prst="rect">
            <a:avLst/>
          </a:prstGeom>
        </p:spPr>
        <p:txBody>
          <a:bodyPr/>
          <a:lstStyle>
            <a:lvl1pPr marL="0" indent="0">
              <a:buFontTx/>
              <a:buNone/>
              <a:defRPr/>
            </a:lvl1pPr>
          </a:lstStyle>
          <a:p>
            <a:r>
              <a:rPr lang="en-US" dirty="0"/>
              <a:t>Click to insert image</a:t>
            </a:r>
          </a:p>
        </p:txBody>
      </p:sp>
      <p:sp>
        <p:nvSpPr>
          <p:cNvPr id="15" name="Rectangle 14">
            <a:extLst>
              <a:ext uri="{FF2B5EF4-FFF2-40B4-BE49-F238E27FC236}">
                <a16:creationId xmlns:a16="http://schemas.microsoft.com/office/drawing/2014/main" id="{7A1CECC4-BEFC-2172-039E-812857EA0E4D}"/>
              </a:ext>
            </a:extLst>
          </p:cNvPr>
          <p:cNvSpPr/>
          <p:nvPr userDrawn="1"/>
        </p:nvSpPr>
        <p:spPr>
          <a:xfrm>
            <a:off x="8508588" y="3727137"/>
            <a:ext cx="3077822" cy="1857267"/>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5903BDF1-B87B-7592-8A61-73F4E784841B}"/>
              </a:ext>
            </a:extLst>
          </p:cNvPr>
          <p:cNvSpPr>
            <a:spLocks noGrp="1"/>
          </p:cNvSpPr>
          <p:nvPr>
            <p:ph type="body" sz="quarter" idx="26" hasCustomPrompt="1"/>
          </p:nvPr>
        </p:nvSpPr>
        <p:spPr>
          <a:xfrm>
            <a:off x="8592936" y="4047369"/>
            <a:ext cx="2806700" cy="412750"/>
          </a:xfrm>
          <a:prstGeom prst="rect">
            <a:avLst/>
          </a:prstGeom>
        </p:spPr>
        <p:txBody>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7" name="Text Placeholder 11">
            <a:extLst>
              <a:ext uri="{FF2B5EF4-FFF2-40B4-BE49-F238E27FC236}">
                <a16:creationId xmlns:a16="http://schemas.microsoft.com/office/drawing/2014/main" id="{DBB5935B-62F9-7E65-4B91-0F07DD4500E3}"/>
              </a:ext>
            </a:extLst>
          </p:cNvPr>
          <p:cNvSpPr>
            <a:spLocks noGrp="1"/>
          </p:cNvSpPr>
          <p:nvPr>
            <p:ph type="body" sz="quarter" idx="27" hasCustomPrompt="1"/>
          </p:nvPr>
        </p:nvSpPr>
        <p:spPr>
          <a:xfrm>
            <a:off x="8620646" y="4474997"/>
            <a:ext cx="2778990" cy="254730"/>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8" name="Text Placeholder 11">
            <a:extLst>
              <a:ext uri="{FF2B5EF4-FFF2-40B4-BE49-F238E27FC236}">
                <a16:creationId xmlns:a16="http://schemas.microsoft.com/office/drawing/2014/main" id="{D26DFB79-4B92-3C4F-45B6-ACE7D1A81964}"/>
              </a:ext>
            </a:extLst>
          </p:cNvPr>
          <p:cNvSpPr>
            <a:spLocks noGrp="1"/>
          </p:cNvSpPr>
          <p:nvPr>
            <p:ph type="body" sz="quarter" idx="28" hasCustomPrompt="1"/>
          </p:nvPr>
        </p:nvSpPr>
        <p:spPr>
          <a:xfrm>
            <a:off x="8620646" y="4809473"/>
            <a:ext cx="2778990" cy="254731"/>
          </a:xfrm>
          <a:prstGeom prst="rect">
            <a:avLst/>
          </a:prstGeom>
        </p:spPr>
        <p:txBody>
          <a:bodyPr/>
          <a:lstStyle>
            <a:lvl1pPr marL="0" indent="0">
              <a:buFontTx/>
              <a:buNone/>
              <a:defRPr sz="1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Tree>
    <p:extLst>
      <p:ext uri="{BB962C8B-B14F-4D97-AF65-F5344CB8AC3E}">
        <p14:creationId xmlns:p14="http://schemas.microsoft.com/office/powerpoint/2010/main" val="186163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bout this Topic Quot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Slide Number Placeholder 2">
            <a:extLst>
              <a:ext uri="{FF2B5EF4-FFF2-40B4-BE49-F238E27FC236}">
                <a16:creationId xmlns:a16="http://schemas.microsoft.com/office/drawing/2014/main" id="{7A380000-0CC1-975F-054D-9DD3A7C5B5D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5" name="Rectangle 4">
            <a:extLst>
              <a:ext uri="{FF2B5EF4-FFF2-40B4-BE49-F238E27FC236}">
                <a16:creationId xmlns:a16="http://schemas.microsoft.com/office/drawing/2014/main" id="{FC13D1F0-3D3C-08BB-183C-022A989DAABF}"/>
              </a:ext>
            </a:extLst>
          </p:cNvPr>
          <p:cNvSpPr/>
          <p:nvPr userDrawn="1"/>
        </p:nvSpPr>
        <p:spPr>
          <a:xfrm>
            <a:off x="727970" y="1263447"/>
            <a:ext cx="4672832"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90A4B5AB-F6CF-D17A-0D0F-0A770967F00D}"/>
              </a:ext>
            </a:extLst>
          </p:cNvPr>
          <p:cNvSpPr/>
          <p:nvPr userDrawn="1"/>
        </p:nvSpPr>
        <p:spPr>
          <a:xfrm>
            <a:off x="5542962" y="1263447"/>
            <a:ext cx="2799762" cy="2099817"/>
          </a:xfrm>
          <a:prstGeom prst="rect">
            <a:avLst/>
          </a:prstGeom>
          <a:solidFill>
            <a:srgbClr val="46464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0C72A0-D9D3-ADE4-E4A5-DEA33FA4ACA5}"/>
              </a:ext>
            </a:extLst>
          </p:cNvPr>
          <p:cNvSpPr/>
          <p:nvPr userDrawn="1"/>
        </p:nvSpPr>
        <p:spPr>
          <a:xfrm>
            <a:off x="5542962" y="3594756"/>
            <a:ext cx="2799762" cy="238541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8" name="Rectangle 7">
            <a:extLst>
              <a:ext uri="{FF2B5EF4-FFF2-40B4-BE49-F238E27FC236}">
                <a16:creationId xmlns:a16="http://schemas.microsoft.com/office/drawing/2014/main" id="{94D16A3F-E01B-D474-2A8D-97BD33954158}"/>
              </a:ext>
            </a:extLst>
          </p:cNvPr>
          <p:cNvSpPr/>
          <p:nvPr userDrawn="1"/>
        </p:nvSpPr>
        <p:spPr>
          <a:xfrm>
            <a:off x="8484884" y="1263447"/>
            <a:ext cx="2732470" cy="2099817"/>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9F1A67-3A87-34CD-FDE4-C1CB8D6DD2B4}"/>
              </a:ext>
            </a:extLst>
          </p:cNvPr>
          <p:cNvSpPr/>
          <p:nvPr userDrawn="1"/>
        </p:nvSpPr>
        <p:spPr>
          <a:xfrm>
            <a:off x="8484884" y="3587698"/>
            <a:ext cx="2732470" cy="2392477"/>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6" name="Text Placeholder 15">
            <a:extLst>
              <a:ext uri="{FF2B5EF4-FFF2-40B4-BE49-F238E27FC236}">
                <a16:creationId xmlns:a16="http://schemas.microsoft.com/office/drawing/2014/main" id="{AA4EC482-D4CD-023B-6DD0-9F88203ACB4C}"/>
              </a:ext>
            </a:extLst>
          </p:cNvPr>
          <p:cNvSpPr>
            <a:spLocks noGrp="1"/>
          </p:cNvSpPr>
          <p:nvPr>
            <p:ph type="body" sz="quarter" idx="13"/>
          </p:nvPr>
        </p:nvSpPr>
        <p:spPr>
          <a:xfrm>
            <a:off x="960438" y="1543050"/>
            <a:ext cx="4221162" cy="4183063"/>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7" name="Text Placeholder 15">
            <a:extLst>
              <a:ext uri="{FF2B5EF4-FFF2-40B4-BE49-F238E27FC236}">
                <a16:creationId xmlns:a16="http://schemas.microsoft.com/office/drawing/2014/main" id="{A5A590F0-6D3C-4079-C820-7D03441B82EB}"/>
              </a:ext>
            </a:extLst>
          </p:cNvPr>
          <p:cNvSpPr>
            <a:spLocks noGrp="1"/>
          </p:cNvSpPr>
          <p:nvPr>
            <p:ph type="body" sz="quarter" idx="14"/>
          </p:nvPr>
        </p:nvSpPr>
        <p:spPr>
          <a:xfrm>
            <a:off x="5785670" y="1461481"/>
            <a:ext cx="2397748" cy="168812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19" name="Text Placeholder 15">
            <a:extLst>
              <a:ext uri="{FF2B5EF4-FFF2-40B4-BE49-F238E27FC236}">
                <a16:creationId xmlns:a16="http://schemas.microsoft.com/office/drawing/2014/main" id="{4B59874F-A4BD-8DC4-0C8D-9E8D1084A7F0}"/>
              </a:ext>
            </a:extLst>
          </p:cNvPr>
          <p:cNvSpPr>
            <a:spLocks noGrp="1"/>
          </p:cNvSpPr>
          <p:nvPr>
            <p:ph type="body" sz="quarter" idx="15"/>
          </p:nvPr>
        </p:nvSpPr>
        <p:spPr>
          <a:xfrm>
            <a:off x="8652245" y="1454842"/>
            <a:ext cx="2397748" cy="168812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0" name="Text Placeholder 15">
            <a:extLst>
              <a:ext uri="{FF2B5EF4-FFF2-40B4-BE49-F238E27FC236}">
                <a16:creationId xmlns:a16="http://schemas.microsoft.com/office/drawing/2014/main" id="{14D111F6-5599-9251-43FE-9490F6E38D8F}"/>
              </a:ext>
            </a:extLst>
          </p:cNvPr>
          <p:cNvSpPr>
            <a:spLocks noGrp="1"/>
          </p:cNvSpPr>
          <p:nvPr>
            <p:ph type="body" sz="quarter" idx="16"/>
          </p:nvPr>
        </p:nvSpPr>
        <p:spPr>
          <a:xfrm>
            <a:off x="5727817" y="3906433"/>
            <a:ext cx="2397748" cy="168812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1" name="Text Placeholder 15">
            <a:extLst>
              <a:ext uri="{FF2B5EF4-FFF2-40B4-BE49-F238E27FC236}">
                <a16:creationId xmlns:a16="http://schemas.microsoft.com/office/drawing/2014/main" id="{7A7575FC-FBC4-AED7-D4EB-002935B32123}"/>
              </a:ext>
            </a:extLst>
          </p:cNvPr>
          <p:cNvSpPr>
            <a:spLocks noGrp="1"/>
          </p:cNvSpPr>
          <p:nvPr>
            <p:ph type="body" sz="quarter" idx="17"/>
          </p:nvPr>
        </p:nvSpPr>
        <p:spPr>
          <a:xfrm>
            <a:off x="8652245" y="3870065"/>
            <a:ext cx="2397748" cy="168812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2" name="Title 21">
            <a:extLst>
              <a:ext uri="{FF2B5EF4-FFF2-40B4-BE49-F238E27FC236}">
                <a16:creationId xmlns:a16="http://schemas.microsoft.com/office/drawing/2014/main" id="{3E66D70E-B39C-FB81-337C-5D2433585945}"/>
              </a:ext>
            </a:extLst>
          </p:cNvPr>
          <p:cNvSpPr>
            <a:spLocks noGrp="1"/>
          </p:cNvSpPr>
          <p:nvPr>
            <p:ph type="title"/>
          </p:nvPr>
        </p:nvSpPr>
        <p:spPr>
          <a:xfrm>
            <a:off x="609600" y="365126"/>
            <a:ext cx="10744200" cy="766762"/>
          </a:xfrm>
        </p:spPr>
        <p:txBody>
          <a:bodyPr/>
          <a:lstStyle/>
          <a:p>
            <a:r>
              <a:rPr lang="en-US"/>
              <a:t>Click to edit Master title style</a:t>
            </a:r>
          </a:p>
        </p:txBody>
      </p:sp>
    </p:spTree>
    <p:extLst>
      <p:ext uri="{BB962C8B-B14F-4D97-AF65-F5344CB8AC3E}">
        <p14:creationId xmlns:p14="http://schemas.microsoft.com/office/powerpoint/2010/main" val="69148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out this Topic Quot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3D764C-1E10-9856-5993-AB5B2A92CABF}"/>
              </a:ext>
            </a:extLst>
          </p:cNvPr>
          <p:cNvSpPr/>
          <p:nvPr userDrawn="1"/>
        </p:nvSpPr>
        <p:spPr>
          <a:xfrm>
            <a:off x="727970" y="1263447"/>
            <a:ext cx="4672832"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Slide Number Placeholder 2">
            <a:extLst>
              <a:ext uri="{FF2B5EF4-FFF2-40B4-BE49-F238E27FC236}">
                <a16:creationId xmlns:a16="http://schemas.microsoft.com/office/drawing/2014/main" id="{EC898C1A-10C5-ABA8-5E0D-8349E1F89A8B}"/>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6" name="Rectangle 5">
            <a:extLst>
              <a:ext uri="{FF2B5EF4-FFF2-40B4-BE49-F238E27FC236}">
                <a16:creationId xmlns:a16="http://schemas.microsoft.com/office/drawing/2014/main" id="{9B89032A-24B5-E5B7-69E2-0F54FB0AF913}"/>
              </a:ext>
            </a:extLst>
          </p:cNvPr>
          <p:cNvSpPr/>
          <p:nvPr userDrawn="1"/>
        </p:nvSpPr>
        <p:spPr>
          <a:xfrm>
            <a:off x="5542962" y="1263447"/>
            <a:ext cx="2799762" cy="471672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DB09AED-3C35-3802-AFC1-1B56EA0172E2}"/>
              </a:ext>
            </a:extLst>
          </p:cNvPr>
          <p:cNvSpPr/>
          <p:nvPr userDrawn="1"/>
        </p:nvSpPr>
        <p:spPr>
          <a:xfrm>
            <a:off x="8484884" y="1263447"/>
            <a:ext cx="2732470" cy="471672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5">
            <a:extLst>
              <a:ext uri="{FF2B5EF4-FFF2-40B4-BE49-F238E27FC236}">
                <a16:creationId xmlns:a16="http://schemas.microsoft.com/office/drawing/2014/main" id="{6F1E9C9E-B789-8148-AB19-889AC5781AEF}"/>
              </a:ext>
            </a:extLst>
          </p:cNvPr>
          <p:cNvSpPr>
            <a:spLocks noGrp="1"/>
          </p:cNvSpPr>
          <p:nvPr>
            <p:ph type="body" sz="quarter" idx="13"/>
          </p:nvPr>
        </p:nvSpPr>
        <p:spPr>
          <a:xfrm>
            <a:off x="960438" y="1543050"/>
            <a:ext cx="4221162" cy="4183063"/>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2" name="Text Placeholder 15">
            <a:extLst>
              <a:ext uri="{FF2B5EF4-FFF2-40B4-BE49-F238E27FC236}">
                <a16:creationId xmlns:a16="http://schemas.microsoft.com/office/drawing/2014/main" id="{D7C3FDAC-EE30-92FD-A91E-0F8D1BFABFBB}"/>
              </a:ext>
            </a:extLst>
          </p:cNvPr>
          <p:cNvSpPr>
            <a:spLocks noGrp="1"/>
          </p:cNvSpPr>
          <p:nvPr>
            <p:ph type="body" sz="quarter" idx="14"/>
          </p:nvPr>
        </p:nvSpPr>
        <p:spPr>
          <a:xfrm>
            <a:off x="5785670" y="1461481"/>
            <a:ext cx="2397748" cy="4264632"/>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13" name="Text Placeholder 15">
            <a:extLst>
              <a:ext uri="{FF2B5EF4-FFF2-40B4-BE49-F238E27FC236}">
                <a16:creationId xmlns:a16="http://schemas.microsoft.com/office/drawing/2014/main" id="{1CB339A7-4BFA-4B2C-D81B-1BA400777551}"/>
              </a:ext>
            </a:extLst>
          </p:cNvPr>
          <p:cNvSpPr>
            <a:spLocks noGrp="1"/>
          </p:cNvSpPr>
          <p:nvPr>
            <p:ph type="body" sz="quarter" idx="15"/>
          </p:nvPr>
        </p:nvSpPr>
        <p:spPr>
          <a:xfrm>
            <a:off x="8652245" y="1454841"/>
            <a:ext cx="2397748" cy="4271271"/>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14" name="Title 21">
            <a:extLst>
              <a:ext uri="{FF2B5EF4-FFF2-40B4-BE49-F238E27FC236}">
                <a16:creationId xmlns:a16="http://schemas.microsoft.com/office/drawing/2014/main" id="{E64C7738-B6EA-17D5-C70A-924EABDC6684}"/>
              </a:ext>
            </a:extLst>
          </p:cNvPr>
          <p:cNvSpPr>
            <a:spLocks noGrp="1"/>
          </p:cNvSpPr>
          <p:nvPr>
            <p:ph type="title"/>
          </p:nvPr>
        </p:nvSpPr>
        <p:spPr>
          <a:xfrm>
            <a:off x="609600" y="365126"/>
            <a:ext cx="10744200" cy="766762"/>
          </a:xfrm>
        </p:spPr>
        <p:txBody>
          <a:bodyPr/>
          <a:lstStyle/>
          <a:p>
            <a:r>
              <a:rPr lang="en-US" dirty="0"/>
              <a:t>Click to edit Master title style</a:t>
            </a:r>
          </a:p>
        </p:txBody>
      </p:sp>
    </p:spTree>
    <p:extLst>
      <p:ext uri="{BB962C8B-B14F-4D97-AF65-F5344CB8AC3E}">
        <p14:creationId xmlns:p14="http://schemas.microsoft.com/office/powerpoint/2010/main" val="15692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3 Col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1" name="Slide Number Placeholder 2">
            <a:extLst>
              <a:ext uri="{FF2B5EF4-FFF2-40B4-BE49-F238E27FC236}">
                <a16:creationId xmlns:a16="http://schemas.microsoft.com/office/drawing/2014/main" id="{6BE41528-9405-3301-0350-FDE8C4A2153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3" name="Rectangle 2">
            <a:extLst>
              <a:ext uri="{FF2B5EF4-FFF2-40B4-BE49-F238E27FC236}">
                <a16:creationId xmlns:a16="http://schemas.microsoft.com/office/drawing/2014/main" id="{5F3A8E63-9B8C-47C3-673B-A609EF8DEBBB}"/>
              </a:ext>
            </a:extLst>
          </p:cNvPr>
          <p:cNvSpPr/>
          <p:nvPr userDrawn="1"/>
        </p:nvSpPr>
        <p:spPr>
          <a:xfrm>
            <a:off x="771524" y="1266542"/>
            <a:ext cx="3343275"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6EC62D1F-2BC9-737A-0B71-6A6F505DE212}"/>
              </a:ext>
            </a:extLst>
          </p:cNvPr>
          <p:cNvSpPr/>
          <p:nvPr userDrawn="1"/>
        </p:nvSpPr>
        <p:spPr>
          <a:xfrm>
            <a:off x="4438649" y="1266542"/>
            <a:ext cx="3343275" cy="4716729"/>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CF2682B-9764-3970-3B18-68F75E4D8B7B}"/>
              </a:ext>
            </a:extLst>
          </p:cNvPr>
          <p:cNvSpPr/>
          <p:nvPr userDrawn="1"/>
        </p:nvSpPr>
        <p:spPr>
          <a:xfrm>
            <a:off x="8162924" y="1266542"/>
            <a:ext cx="3343275" cy="4716729"/>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15">
            <a:extLst>
              <a:ext uri="{FF2B5EF4-FFF2-40B4-BE49-F238E27FC236}">
                <a16:creationId xmlns:a16="http://schemas.microsoft.com/office/drawing/2014/main" id="{3BEF3A0B-E9C2-A8D6-1FBC-99E8BD64AEBB}"/>
              </a:ext>
            </a:extLst>
          </p:cNvPr>
          <p:cNvSpPr>
            <a:spLocks noGrp="1"/>
          </p:cNvSpPr>
          <p:nvPr>
            <p:ph type="body" sz="quarter" idx="13"/>
          </p:nvPr>
        </p:nvSpPr>
        <p:spPr>
          <a:xfrm>
            <a:off x="941966" y="1518912"/>
            <a:ext cx="3022005" cy="4183063"/>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2" name="Text Placeholder 15">
            <a:extLst>
              <a:ext uri="{FF2B5EF4-FFF2-40B4-BE49-F238E27FC236}">
                <a16:creationId xmlns:a16="http://schemas.microsoft.com/office/drawing/2014/main" id="{D7C354B7-0C8B-FFFD-FC52-1F4E6606523F}"/>
              </a:ext>
            </a:extLst>
          </p:cNvPr>
          <p:cNvSpPr>
            <a:spLocks noGrp="1"/>
          </p:cNvSpPr>
          <p:nvPr>
            <p:ph type="body" sz="quarter" idx="14"/>
          </p:nvPr>
        </p:nvSpPr>
        <p:spPr>
          <a:xfrm>
            <a:off x="4607828" y="1430703"/>
            <a:ext cx="2965990" cy="4342023"/>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13" name="Text Placeholder 15">
            <a:extLst>
              <a:ext uri="{FF2B5EF4-FFF2-40B4-BE49-F238E27FC236}">
                <a16:creationId xmlns:a16="http://schemas.microsoft.com/office/drawing/2014/main" id="{DAF45194-797E-AEF7-C7BA-45BBE3A564EB}"/>
              </a:ext>
            </a:extLst>
          </p:cNvPr>
          <p:cNvSpPr>
            <a:spLocks noGrp="1"/>
          </p:cNvSpPr>
          <p:nvPr>
            <p:ph type="body" sz="quarter" idx="15"/>
          </p:nvPr>
        </p:nvSpPr>
        <p:spPr>
          <a:xfrm>
            <a:off x="8368144" y="1430704"/>
            <a:ext cx="2881889" cy="4342022"/>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14" name="Title 21">
            <a:extLst>
              <a:ext uri="{FF2B5EF4-FFF2-40B4-BE49-F238E27FC236}">
                <a16:creationId xmlns:a16="http://schemas.microsoft.com/office/drawing/2014/main" id="{DACD9954-6F85-E849-F903-19CD1DE87E5C}"/>
              </a:ext>
            </a:extLst>
          </p:cNvPr>
          <p:cNvSpPr>
            <a:spLocks noGrp="1"/>
          </p:cNvSpPr>
          <p:nvPr>
            <p:ph type="title"/>
          </p:nvPr>
        </p:nvSpPr>
        <p:spPr>
          <a:xfrm>
            <a:off x="591128" y="340988"/>
            <a:ext cx="10744200" cy="766762"/>
          </a:xfrm>
        </p:spPr>
        <p:txBody>
          <a:bodyPr/>
          <a:lstStyle/>
          <a:p>
            <a:r>
              <a:rPr lang="en-US"/>
              <a:t>Click to edit Master title style</a:t>
            </a:r>
          </a:p>
        </p:txBody>
      </p:sp>
    </p:spTree>
    <p:extLst>
      <p:ext uri="{BB962C8B-B14F-4D97-AF65-F5344CB8AC3E}">
        <p14:creationId xmlns:p14="http://schemas.microsoft.com/office/powerpoint/2010/main" val="27089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om color blo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CCE9B7-032C-EB93-D9BA-F7D342182606}"/>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 name="Slide Number Placeholder 2">
            <a:extLst>
              <a:ext uri="{FF2B5EF4-FFF2-40B4-BE49-F238E27FC236}">
                <a16:creationId xmlns:a16="http://schemas.microsoft.com/office/drawing/2014/main" id="{30EDCADB-240E-D948-0DD7-7BE808B9572A}"/>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8" name="Rectangle 7">
            <a:extLst>
              <a:ext uri="{FF2B5EF4-FFF2-40B4-BE49-F238E27FC236}">
                <a16:creationId xmlns:a16="http://schemas.microsoft.com/office/drawing/2014/main" id="{64D5D1CB-C36B-E647-AA2A-ABD5E46D3625}"/>
              </a:ext>
            </a:extLst>
          </p:cNvPr>
          <p:cNvSpPr/>
          <p:nvPr userDrawn="1"/>
        </p:nvSpPr>
        <p:spPr>
          <a:xfrm>
            <a:off x="446021" y="1295601"/>
            <a:ext cx="5547515" cy="4716729"/>
          </a:xfrm>
          <a:prstGeom prst="rect">
            <a:avLst/>
          </a:prstGeom>
          <a:solidFill>
            <a:srgbClr val="4C2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D6B370E7-C786-5A08-79DC-53BFB6522FE6}"/>
              </a:ext>
            </a:extLst>
          </p:cNvPr>
          <p:cNvSpPr/>
          <p:nvPr userDrawn="1"/>
        </p:nvSpPr>
        <p:spPr>
          <a:xfrm>
            <a:off x="6198465" y="1295601"/>
            <a:ext cx="5769853" cy="4716729"/>
          </a:xfrm>
          <a:prstGeom prst="rect">
            <a:avLst/>
          </a:prstGeom>
          <a:solidFill>
            <a:srgbClr val="00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 Placeholder 15">
            <a:extLst>
              <a:ext uri="{FF2B5EF4-FFF2-40B4-BE49-F238E27FC236}">
                <a16:creationId xmlns:a16="http://schemas.microsoft.com/office/drawing/2014/main" id="{89DC1019-2992-00D5-B929-B76867641CC0}"/>
              </a:ext>
            </a:extLst>
          </p:cNvPr>
          <p:cNvSpPr>
            <a:spLocks noGrp="1"/>
          </p:cNvSpPr>
          <p:nvPr>
            <p:ph type="body" sz="quarter" idx="13"/>
          </p:nvPr>
        </p:nvSpPr>
        <p:spPr>
          <a:xfrm>
            <a:off x="609600" y="1543050"/>
            <a:ext cx="5135418" cy="4183063"/>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5" name="Title 21">
            <a:extLst>
              <a:ext uri="{FF2B5EF4-FFF2-40B4-BE49-F238E27FC236}">
                <a16:creationId xmlns:a16="http://schemas.microsoft.com/office/drawing/2014/main" id="{7E4C1012-D202-1A8C-9E2C-B0D154644D0F}"/>
              </a:ext>
            </a:extLst>
          </p:cNvPr>
          <p:cNvSpPr>
            <a:spLocks noGrp="1"/>
          </p:cNvSpPr>
          <p:nvPr>
            <p:ph type="title"/>
          </p:nvPr>
        </p:nvSpPr>
        <p:spPr>
          <a:xfrm>
            <a:off x="446021" y="365126"/>
            <a:ext cx="11522297" cy="766762"/>
          </a:xfrm>
        </p:spPr>
        <p:txBody>
          <a:bodyPr/>
          <a:lstStyle/>
          <a:p>
            <a:r>
              <a:rPr lang="en-US" dirty="0"/>
              <a:t>Click to edit Master title style</a:t>
            </a:r>
          </a:p>
        </p:txBody>
      </p:sp>
      <p:sp>
        <p:nvSpPr>
          <p:cNvPr id="10" name="Text Placeholder 15">
            <a:extLst>
              <a:ext uri="{FF2B5EF4-FFF2-40B4-BE49-F238E27FC236}">
                <a16:creationId xmlns:a16="http://schemas.microsoft.com/office/drawing/2014/main" id="{A8C0282D-BB50-6C28-9FBF-A401472EA739}"/>
              </a:ext>
            </a:extLst>
          </p:cNvPr>
          <p:cNvSpPr>
            <a:spLocks noGrp="1"/>
          </p:cNvSpPr>
          <p:nvPr>
            <p:ph type="body" sz="quarter" idx="14"/>
          </p:nvPr>
        </p:nvSpPr>
        <p:spPr>
          <a:xfrm>
            <a:off x="6515682" y="1539009"/>
            <a:ext cx="5135418" cy="4183063"/>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654074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 key points">
    <p:spTree>
      <p:nvGrpSpPr>
        <p:cNvPr id="1" name=""/>
        <p:cNvGrpSpPr/>
        <p:nvPr/>
      </p:nvGrpSpPr>
      <p:grpSpPr>
        <a:xfrm>
          <a:off x="0" y="0"/>
          <a:ext cx="0" cy="0"/>
          <a:chOff x="0" y="0"/>
          <a:chExt cx="0" cy="0"/>
        </a:xfrm>
      </p:grpSpPr>
      <p:sp>
        <p:nvSpPr>
          <p:cNvPr id="35" name="Picture Placeholder 33">
            <a:extLst>
              <a:ext uri="{FF2B5EF4-FFF2-40B4-BE49-F238E27FC236}">
                <a16:creationId xmlns:a16="http://schemas.microsoft.com/office/drawing/2014/main" id="{44B0583C-090F-2E0A-B491-C399D7D2B0F6}"/>
              </a:ext>
            </a:extLst>
          </p:cNvPr>
          <p:cNvSpPr>
            <a:spLocks noGrp="1"/>
          </p:cNvSpPr>
          <p:nvPr>
            <p:ph type="pic" sz="quarter" idx="14"/>
          </p:nvPr>
        </p:nvSpPr>
        <p:spPr>
          <a:xfrm>
            <a:off x="0" y="1385786"/>
            <a:ext cx="3143250" cy="2312987"/>
          </a:xfrm>
        </p:spPr>
        <p:txBody>
          <a:bodyPr/>
          <a:lstStyle/>
          <a:p>
            <a:endParaRPr lang="en-US"/>
          </a:p>
        </p:txBody>
      </p:sp>
      <p:sp>
        <p:nvSpPr>
          <p:cNvPr id="36" name="Picture Placeholder 33">
            <a:extLst>
              <a:ext uri="{FF2B5EF4-FFF2-40B4-BE49-F238E27FC236}">
                <a16:creationId xmlns:a16="http://schemas.microsoft.com/office/drawing/2014/main" id="{9F6CFD25-FA18-7319-89C5-28D7722EBA32}"/>
              </a:ext>
            </a:extLst>
          </p:cNvPr>
          <p:cNvSpPr>
            <a:spLocks noGrp="1"/>
          </p:cNvSpPr>
          <p:nvPr>
            <p:ph type="pic" sz="quarter" idx="15"/>
          </p:nvPr>
        </p:nvSpPr>
        <p:spPr>
          <a:xfrm>
            <a:off x="2922904" y="3760987"/>
            <a:ext cx="3143250" cy="2312987"/>
          </a:xfrm>
        </p:spPr>
        <p:txBody>
          <a:bodyPr/>
          <a:lstStyle/>
          <a:p>
            <a:endParaRPr lang="en-US" dirty="0"/>
          </a:p>
        </p:txBody>
      </p:sp>
      <p:sp>
        <p:nvSpPr>
          <p:cNvPr id="37" name="Picture Placeholder 33">
            <a:extLst>
              <a:ext uri="{FF2B5EF4-FFF2-40B4-BE49-F238E27FC236}">
                <a16:creationId xmlns:a16="http://schemas.microsoft.com/office/drawing/2014/main" id="{B73E0842-E6EA-6EE0-4ABB-1A706F7173E2}"/>
              </a:ext>
            </a:extLst>
          </p:cNvPr>
          <p:cNvSpPr>
            <a:spLocks noGrp="1"/>
          </p:cNvSpPr>
          <p:nvPr>
            <p:ph type="pic" sz="quarter" idx="16"/>
          </p:nvPr>
        </p:nvSpPr>
        <p:spPr>
          <a:xfrm>
            <a:off x="9086725" y="3772819"/>
            <a:ext cx="3143250" cy="2312987"/>
          </a:xfrm>
        </p:spPr>
        <p:txBody>
          <a:bodyPr/>
          <a:lstStyle/>
          <a:p>
            <a:endParaRPr lang="en-US" dirty="0"/>
          </a:p>
        </p:txBody>
      </p:sp>
      <p:sp>
        <p:nvSpPr>
          <p:cNvPr id="34" name="Picture Placeholder 33">
            <a:extLst>
              <a:ext uri="{FF2B5EF4-FFF2-40B4-BE49-F238E27FC236}">
                <a16:creationId xmlns:a16="http://schemas.microsoft.com/office/drawing/2014/main" id="{DCB47113-115C-3D83-5C2C-1C94F0B8C627}"/>
              </a:ext>
            </a:extLst>
          </p:cNvPr>
          <p:cNvSpPr>
            <a:spLocks noGrp="1"/>
          </p:cNvSpPr>
          <p:nvPr>
            <p:ph type="pic" sz="quarter" idx="13"/>
          </p:nvPr>
        </p:nvSpPr>
        <p:spPr>
          <a:xfrm>
            <a:off x="6129338" y="1385888"/>
            <a:ext cx="3143250" cy="2312987"/>
          </a:xfrm>
        </p:spPr>
        <p:txBody>
          <a:bodyPr/>
          <a:lstStyle/>
          <a:p>
            <a:endParaRPr lang="en-US"/>
          </a:p>
        </p:txBody>
      </p:sp>
      <p:sp>
        <p:nvSpPr>
          <p:cNvPr id="2" name="Rectangle 1">
            <a:extLst>
              <a:ext uri="{FF2B5EF4-FFF2-40B4-BE49-F238E27FC236}">
                <a16:creationId xmlns:a16="http://schemas.microsoft.com/office/drawing/2014/main" id="{DC534445-6BDB-B6D5-B9A5-696F7E2BB6E4}"/>
              </a:ext>
            </a:extLst>
          </p:cNvPr>
          <p:cNvSpPr/>
          <p:nvPr userDrawn="1"/>
        </p:nvSpPr>
        <p:spPr>
          <a:xfrm>
            <a:off x="-29705" y="6211669"/>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4" name="Slide Number Placeholder 2">
            <a:extLst>
              <a:ext uri="{FF2B5EF4-FFF2-40B4-BE49-F238E27FC236}">
                <a16:creationId xmlns:a16="http://schemas.microsoft.com/office/drawing/2014/main" id="{CD3C7163-85E8-34AE-382F-731FA3198B3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31" name="Rectangle 30">
            <a:extLst>
              <a:ext uri="{FF2B5EF4-FFF2-40B4-BE49-F238E27FC236}">
                <a16:creationId xmlns:a16="http://schemas.microsoft.com/office/drawing/2014/main" id="{B073763A-2DA6-C472-3D7B-94032BCDA1F6}"/>
              </a:ext>
            </a:extLst>
          </p:cNvPr>
          <p:cNvSpPr/>
          <p:nvPr/>
        </p:nvSpPr>
        <p:spPr>
          <a:xfrm>
            <a:off x="3108960" y="1385341"/>
            <a:ext cx="2953512" cy="2313432"/>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BEFD95-B78B-2DD7-0534-BB402A698C72}"/>
              </a:ext>
            </a:extLst>
          </p:cNvPr>
          <p:cNvSpPr/>
          <p:nvPr/>
        </p:nvSpPr>
        <p:spPr>
          <a:xfrm>
            <a:off x="9275630" y="1385341"/>
            <a:ext cx="2916372" cy="2313432"/>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CE8E75-F636-0171-4519-7A9ED0452B62}"/>
              </a:ext>
            </a:extLst>
          </p:cNvPr>
          <p:cNvSpPr/>
          <p:nvPr/>
        </p:nvSpPr>
        <p:spPr>
          <a:xfrm>
            <a:off x="6129530" y="3760988"/>
            <a:ext cx="2953512" cy="2313432"/>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8C2DDF-8F2A-88D3-4E87-CEBB717D5C0B}"/>
              </a:ext>
            </a:extLst>
          </p:cNvPr>
          <p:cNvSpPr/>
          <p:nvPr/>
        </p:nvSpPr>
        <p:spPr>
          <a:xfrm>
            <a:off x="0" y="3760988"/>
            <a:ext cx="2919981" cy="2313432"/>
          </a:xfrm>
          <a:prstGeom prst="rect">
            <a:avLst/>
          </a:prstGeom>
          <a:solidFill>
            <a:srgbClr val="1A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5">
            <a:extLst>
              <a:ext uri="{FF2B5EF4-FFF2-40B4-BE49-F238E27FC236}">
                <a16:creationId xmlns:a16="http://schemas.microsoft.com/office/drawing/2014/main" id="{499161A6-94F2-A91C-2478-DD20A9F918EC}"/>
              </a:ext>
            </a:extLst>
          </p:cNvPr>
          <p:cNvSpPr>
            <a:spLocks noGrp="1"/>
          </p:cNvSpPr>
          <p:nvPr>
            <p:ph type="body" sz="quarter" idx="17"/>
          </p:nvPr>
        </p:nvSpPr>
        <p:spPr>
          <a:xfrm>
            <a:off x="3269508" y="1543051"/>
            <a:ext cx="2671044" cy="208024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4" name="Title 21">
            <a:extLst>
              <a:ext uri="{FF2B5EF4-FFF2-40B4-BE49-F238E27FC236}">
                <a16:creationId xmlns:a16="http://schemas.microsoft.com/office/drawing/2014/main" id="{EC8686C7-64FD-9345-0F4C-93DC7B192EAD}"/>
              </a:ext>
            </a:extLst>
          </p:cNvPr>
          <p:cNvSpPr>
            <a:spLocks noGrp="1"/>
          </p:cNvSpPr>
          <p:nvPr>
            <p:ph type="title"/>
          </p:nvPr>
        </p:nvSpPr>
        <p:spPr>
          <a:xfrm>
            <a:off x="446021" y="365126"/>
            <a:ext cx="11522297" cy="766762"/>
          </a:xfrm>
        </p:spPr>
        <p:txBody>
          <a:bodyPr/>
          <a:lstStyle/>
          <a:p>
            <a:r>
              <a:rPr lang="en-US" dirty="0"/>
              <a:t>Click to edit Master title style</a:t>
            </a:r>
          </a:p>
        </p:txBody>
      </p:sp>
      <p:sp>
        <p:nvSpPr>
          <p:cNvPr id="5" name="Text Placeholder 15">
            <a:extLst>
              <a:ext uri="{FF2B5EF4-FFF2-40B4-BE49-F238E27FC236}">
                <a16:creationId xmlns:a16="http://schemas.microsoft.com/office/drawing/2014/main" id="{7AA2F574-889B-F9A3-17C6-F178CC64BDAC}"/>
              </a:ext>
            </a:extLst>
          </p:cNvPr>
          <p:cNvSpPr>
            <a:spLocks noGrp="1"/>
          </p:cNvSpPr>
          <p:nvPr>
            <p:ph type="body" sz="quarter" idx="18"/>
          </p:nvPr>
        </p:nvSpPr>
        <p:spPr>
          <a:xfrm>
            <a:off x="9402617" y="1539010"/>
            <a:ext cx="2700995" cy="199851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6" name="Text Placeholder 15">
            <a:extLst>
              <a:ext uri="{FF2B5EF4-FFF2-40B4-BE49-F238E27FC236}">
                <a16:creationId xmlns:a16="http://schemas.microsoft.com/office/drawing/2014/main" id="{0CBB7483-DB93-DC07-A41A-9A9E23968D86}"/>
              </a:ext>
            </a:extLst>
          </p:cNvPr>
          <p:cNvSpPr>
            <a:spLocks noGrp="1"/>
          </p:cNvSpPr>
          <p:nvPr>
            <p:ph type="body" sz="quarter" idx="19"/>
          </p:nvPr>
        </p:nvSpPr>
        <p:spPr>
          <a:xfrm>
            <a:off x="6255788" y="3930053"/>
            <a:ext cx="2700995" cy="199851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7" name="Text Placeholder 15">
            <a:extLst>
              <a:ext uri="{FF2B5EF4-FFF2-40B4-BE49-F238E27FC236}">
                <a16:creationId xmlns:a16="http://schemas.microsoft.com/office/drawing/2014/main" id="{A6BD2CD0-E6A9-5BC1-0354-D01FA74CADDD}"/>
              </a:ext>
            </a:extLst>
          </p:cNvPr>
          <p:cNvSpPr>
            <a:spLocks noGrp="1"/>
          </p:cNvSpPr>
          <p:nvPr>
            <p:ph type="body" sz="quarter" idx="20"/>
          </p:nvPr>
        </p:nvSpPr>
        <p:spPr>
          <a:xfrm>
            <a:off x="109492" y="3881759"/>
            <a:ext cx="2700995" cy="199851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5595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Key Point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210254AB-81B6-7112-3673-D222D1B097B5}"/>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9" name="Rectangle 18">
            <a:extLst>
              <a:ext uri="{FF2B5EF4-FFF2-40B4-BE49-F238E27FC236}">
                <a16:creationId xmlns:a16="http://schemas.microsoft.com/office/drawing/2014/main" id="{04E7CB10-C20B-1CCF-A495-41ED1A880D8F}"/>
              </a:ext>
            </a:extLst>
          </p:cNvPr>
          <p:cNvSpPr/>
          <p:nvPr/>
        </p:nvSpPr>
        <p:spPr>
          <a:xfrm>
            <a:off x="771524" y="1266544"/>
            <a:ext cx="3343275" cy="2336466"/>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D2AF982B-9222-8F99-95C8-61A74D3B1859}"/>
              </a:ext>
            </a:extLst>
          </p:cNvPr>
          <p:cNvSpPr/>
          <p:nvPr/>
        </p:nvSpPr>
        <p:spPr>
          <a:xfrm>
            <a:off x="4438649" y="1266544"/>
            <a:ext cx="3343275" cy="2336466"/>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B73A6E3B-F50E-578D-F1A3-20B216A44DC2}"/>
              </a:ext>
            </a:extLst>
          </p:cNvPr>
          <p:cNvSpPr/>
          <p:nvPr/>
        </p:nvSpPr>
        <p:spPr>
          <a:xfrm>
            <a:off x="8109759" y="1266544"/>
            <a:ext cx="3343275" cy="2336466"/>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9E53D478-BAE2-29E5-5153-CC7F462A31FA}"/>
              </a:ext>
            </a:extLst>
          </p:cNvPr>
          <p:cNvSpPr/>
          <p:nvPr/>
        </p:nvSpPr>
        <p:spPr>
          <a:xfrm>
            <a:off x="2595561" y="3755410"/>
            <a:ext cx="3343275" cy="2336466"/>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431EDDAE-4EA0-1324-C07E-04574A394C62}"/>
              </a:ext>
            </a:extLst>
          </p:cNvPr>
          <p:cNvSpPr/>
          <p:nvPr/>
        </p:nvSpPr>
        <p:spPr>
          <a:xfrm>
            <a:off x="6262686" y="3755410"/>
            <a:ext cx="3343275" cy="2336466"/>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5">
            <a:extLst>
              <a:ext uri="{FF2B5EF4-FFF2-40B4-BE49-F238E27FC236}">
                <a16:creationId xmlns:a16="http://schemas.microsoft.com/office/drawing/2014/main" id="{27708041-1B12-3E29-C79E-69ED3DCB3900}"/>
              </a:ext>
            </a:extLst>
          </p:cNvPr>
          <p:cNvSpPr>
            <a:spLocks noGrp="1"/>
          </p:cNvSpPr>
          <p:nvPr>
            <p:ph type="body" sz="quarter" idx="13"/>
          </p:nvPr>
        </p:nvSpPr>
        <p:spPr>
          <a:xfrm>
            <a:off x="886691" y="1434812"/>
            <a:ext cx="3066184" cy="199058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5" name="Title 21">
            <a:extLst>
              <a:ext uri="{FF2B5EF4-FFF2-40B4-BE49-F238E27FC236}">
                <a16:creationId xmlns:a16="http://schemas.microsoft.com/office/drawing/2014/main" id="{C5350B19-C2F3-1DC2-EAD9-E4DE22583D6F}"/>
              </a:ext>
            </a:extLst>
          </p:cNvPr>
          <p:cNvSpPr>
            <a:spLocks noGrp="1"/>
          </p:cNvSpPr>
          <p:nvPr>
            <p:ph type="title"/>
          </p:nvPr>
        </p:nvSpPr>
        <p:spPr>
          <a:xfrm>
            <a:off x="446021" y="365126"/>
            <a:ext cx="11522297" cy="766762"/>
          </a:xfrm>
        </p:spPr>
        <p:txBody>
          <a:bodyPr/>
          <a:lstStyle/>
          <a:p>
            <a:r>
              <a:rPr lang="en-US" dirty="0"/>
              <a:t>Click to edit Master title style</a:t>
            </a:r>
          </a:p>
        </p:txBody>
      </p:sp>
      <p:sp>
        <p:nvSpPr>
          <p:cNvPr id="22" name="Text Placeholder 15">
            <a:extLst>
              <a:ext uri="{FF2B5EF4-FFF2-40B4-BE49-F238E27FC236}">
                <a16:creationId xmlns:a16="http://schemas.microsoft.com/office/drawing/2014/main" id="{B9DAEDD3-A037-A052-39C2-865604FACEB7}"/>
              </a:ext>
            </a:extLst>
          </p:cNvPr>
          <p:cNvSpPr>
            <a:spLocks noGrp="1"/>
          </p:cNvSpPr>
          <p:nvPr>
            <p:ph type="body" sz="quarter" idx="14"/>
          </p:nvPr>
        </p:nvSpPr>
        <p:spPr>
          <a:xfrm>
            <a:off x="8239126" y="1438419"/>
            <a:ext cx="3066183" cy="199058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23" name="Text Placeholder 15">
            <a:extLst>
              <a:ext uri="{FF2B5EF4-FFF2-40B4-BE49-F238E27FC236}">
                <a16:creationId xmlns:a16="http://schemas.microsoft.com/office/drawing/2014/main" id="{0C8FD8F8-0748-AF7F-40B4-21BEFC8F4122}"/>
              </a:ext>
            </a:extLst>
          </p:cNvPr>
          <p:cNvSpPr>
            <a:spLocks noGrp="1"/>
          </p:cNvSpPr>
          <p:nvPr>
            <p:ph type="body" sz="quarter" idx="15"/>
          </p:nvPr>
        </p:nvSpPr>
        <p:spPr>
          <a:xfrm>
            <a:off x="6391705" y="3961172"/>
            <a:ext cx="3066183" cy="199058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24" name="Text Placeholder 15">
            <a:extLst>
              <a:ext uri="{FF2B5EF4-FFF2-40B4-BE49-F238E27FC236}">
                <a16:creationId xmlns:a16="http://schemas.microsoft.com/office/drawing/2014/main" id="{61240A76-A2E1-EADA-30E2-B3E616C8F990}"/>
              </a:ext>
            </a:extLst>
          </p:cNvPr>
          <p:cNvSpPr>
            <a:spLocks noGrp="1"/>
          </p:cNvSpPr>
          <p:nvPr>
            <p:ph type="body" sz="quarter" idx="16"/>
          </p:nvPr>
        </p:nvSpPr>
        <p:spPr>
          <a:xfrm>
            <a:off x="2752871" y="3952513"/>
            <a:ext cx="3066183" cy="199058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25" name="Text Placeholder 15">
            <a:extLst>
              <a:ext uri="{FF2B5EF4-FFF2-40B4-BE49-F238E27FC236}">
                <a16:creationId xmlns:a16="http://schemas.microsoft.com/office/drawing/2014/main" id="{1BB16CC9-3C60-518F-8630-81DC61E28DBA}"/>
              </a:ext>
            </a:extLst>
          </p:cNvPr>
          <p:cNvSpPr>
            <a:spLocks noGrp="1"/>
          </p:cNvSpPr>
          <p:nvPr>
            <p:ph type="body" sz="quarter" idx="17"/>
          </p:nvPr>
        </p:nvSpPr>
        <p:spPr>
          <a:xfrm>
            <a:off x="4470761" y="1434811"/>
            <a:ext cx="3066183" cy="199058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681987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Key Points">
    <p:spTree>
      <p:nvGrpSpPr>
        <p:cNvPr id="1" name=""/>
        <p:cNvGrpSpPr/>
        <p:nvPr/>
      </p:nvGrpSpPr>
      <p:grpSpPr>
        <a:xfrm>
          <a:off x="0" y="0"/>
          <a:ext cx="0" cy="0"/>
          <a:chOff x="0" y="0"/>
          <a:chExt cx="0" cy="0"/>
        </a:xfrm>
      </p:grpSpPr>
      <p:sp>
        <p:nvSpPr>
          <p:cNvPr id="32" name="Picture Placeholder 30">
            <a:extLst>
              <a:ext uri="{FF2B5EF4-FFF2-40B4-BE49-F238E27FC236}">
                <a16:creationId xmlns:a16="http://schemas.microsoft.com/office/drawing/2014/main" id="{2DAA4759-4B6C-0980-47D2-24B207D7AFCC}"/>
              </a:ext>
            </a:extLst>
          </p:cNvPr>
          <p:cNvSpPr>
            <a:spLocks noGrp="1"/>
          </p:cNvSpPr>
          <p:nvPr>
            <p:ph type="pic" sz="quarter" idx="14"/>
          </p:nvPr>
        </p:nvSpPr>
        <p:spPr>
          <a:xfrm>
            <a:off x="6129211" y="4468499"/>
            <a:ext cx="1646237" cy="1473200"/>
          </a:xfrm>
        </p:spPr>
        <p:txBody>
          <a:bodyPr/>
          <a:lstStyle/>
          <a:p>
            <a:endParaRPr lang="en-US"/>
          </a:p>
        </p:txBody>
      </p:sp>
      <p:sp>
        <p:nvSpPr>
          <p:cNvPr id="33" name="Picture Placeholder 30">
            <a:extLst>
              <a:ext uri="{FF2B5EF4-FFF2-40B4-BE49-F238E27FC236}">
                <a16:creationId xmlns:a16="http://schemas.microsoft.com/office/drawing/2014/main" id="{4C33250E-4353-BACA-E619-026861CFC342}"/>
              </a:ext>
            </a:extLst>
          </p:cNvPr>
          <p:cNvSpPr>
            <a:spLocks noGrp="1"/>
          </p:cNvSpPr>
          <p:nvPr>
            <p:ph type="pic" sz="quarter" idx="15"/>
          </p:nvPr>
        </p:nvSpPr>
        <p:spPr>
          <a:xfrm>
            <a:off x="927820" y="4481092"/>
            <a:ext cx="1646237" cy="1473200"/>
          </a:xfrm>
        </p:spPr>
        <p:txBody>
          <a:bodyPr/>
          <a:lstStyle/>
          <a:p>
            <a:endParaRPr lang="en-US" dirty="0"/>
          </a:p>
        </p:txBody>
      </p:sp>
      <p:sp>
        <p:nvSpPr>
          <p:cNvPr id="35" name="Picture Placeholder 30">
            <a:extLst>
              <a:ext uri="{FF2B5EF4-FFF2-40B4-BE49-F238E27FC236}">
                <a16:creationId xmlns:a16="http://schemas.microsoft.com/office/drawing/2014/main" id="{01579D3A-B3D2-84D6-D496-12E7C9A78AC4}"/>
              </a:ext>
            </a:extLst>
          </p:cNvPr>
          <p:cNvSpPr>
            <a:spLocks noGrp="1"/>
          </p:cNvSpPr>
          <p:nvPr>
            <p:ph type="pic" sz="quarter" idx="17"/>
          </p:nvPr>
        </p:nvSpPr>
        <p:spPr>
          <a:xfrm>
            <a:off x="920008" y="2907926"/>
            <a:ext cx="1646237" cy="1473200"/>
          </a:xfrm>
        </p:spPr>
        <p:txBody>
          <a:bodyPr/>
          <a:lstStyle/>
          <a:p>
            <a:endParaRPr lang="en-US"/>
          </a:p>
        </p:txBody>
      </p:sp>
      <p:sp>
        <p:nvSpPr>
          <p:cNvPr id="36" name="Picture Placeholder 30">
            <a:extLst>
              <a:ext uri="{FF2B5EF4-FFF2-40B4-BE49-F238E27FC236}">
                <a16:creationId xmlns:a16="http://schemas.microsoft.com/office/drawing/2014/main" id="{3255EE75-0377-A08D-61AB-A2053F0FAD2F}"/>
              </a:ext>
            </a:extLst>
          </p:cNvPr>
          <p:cNvSpPr>
            <a:spLocks noGrp="1"/>
          </p:cNvSpPr>
          <p:nvPr>
            <p:ph type="pic" sz="quarter" idx="18"/>
          </p:nvPr>
        </p:nvSpPr>
        <p:spPr>
          <a:xfrm>
            <a:off x="927821" y="1384710"/>
            <a:ext cx="1646237" cy="1473200"/>
          </a:xfrm>
        </p:spPr>
        <p:txBody>
          <a:bodyPr/>
          <a:lstStyle/>
          <a:p>
            <a:endParaRPr lang="en-US"/>
          </a:p>
        </p:txBody>
      </p:sp>
      <p:sp>
        <p:nvSpPr>
          <p:cNvPr id="31" name="Picture Placeholder 30">
            <a:extLst>
              <a:ext uri="{FF2B5EF4-FFF2-40B4-BE49-F238E27FC236}">
                <a16:creationId xmlns:a16="http://schemas.microsoft.com/office/drawing/2014/main" id="{3A9D57D7-AA53-9573-8B31-47EA512908F2}"/>
              </a:ext>
            </a:extLst>
          </p:cNvPr>
          <p:cNvSpPr>
            <a:spLocks noGrp="1"/>
          </p:cNvSpPr>
          <p:nvPr>
            <p:ph type="pic" sz="quarter" idx="13"/>
          </p:nvPr>
        </p:nvSpPr>
        <p:spPr>
          <a:xfrm>
            <a:off x="6129338" y="1384300"/>
            <a:ext cx="1646237" cy="1473200"/>
          </a:xfrm>
        </p:spPr>
        <p:txBody>
          <a:bodyPr/>
          <a:lstStyle/>
          <a:p>
            <a:endParaRPr lang="en-US"/>
          </a:p>
        </p:txBody>
      </p:sp>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A2AB12A2-D9D8-26C1-467A-F03F4325D8F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7" name="Rectangle 26">
            <a:extLst>
              <a:ext uri="{FF2B5EF4-FFF2-40B4-BE49-F238E27FC236}">
                <a16:creationId xmlns:a16="http://schemas.microsoft.com/office/drawing/2014/main" id="{CFA197F5-5AFE-1329-BE6B-B19B2AD5F0D2}"/>
              </a:ext>
            </a:extLst>
          </p:cNvPr>
          <p:cNvSpPr/>
          <p:nvPr/>
        </p:nvSpPr>
        <p:spPr>
          <a:xfrm>
            <a:off x="2569464" y="1385341"/>
            <a:ext cx="3493008" cy="1472184"/>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4DD824-AC5A-F248-86E9-CC48393A5DDE}"/>
              </a:ext>
            </a:extLst>
          </p:cNvPr>
          <p:cNvSpPr/>
          <p:nvPr/>
        </p:nvSpPr>
        <p:spPr>
          <a:xfrm>
            <a:off x="2569464" y="2925817"/>
            <a:ext cx="3493008" cy="1472184"/>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D1CEE4F-7196-1912-C668-D41CD59B0A6B}"/>
              </a:ext>
            </a:extLst>
          </p:cNvPr>
          <p:cNvSpPr/>
          <p:nvPr/>
        </p:nvSpPr>
        <p:spPr>
          <a:xfrm>
            <a:off x="2569464" y="4466291"/>
            <a:ext cx="3493008" cy="1472184"/>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15C411-6BBB-9C58-3B35-D583B87BBF98}"/>
              </a:ext>
            </a:extLst>
          </p:cNvPr>
          <p:cNvSpPr/>
          <p:nvPr userDrawn="1"/>
        </p:nvSpPr>
        <p:spPr>
          <a:xfrm>
            <a:off x="7775448" y="1385341"/>
            <a:ext cx="3493008" cy="1472184"/>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F6EAD9-B26A-FE2C-231E-FF041A046CA1}"/>
              </a:ext>
            </a:extLst>
          </p:cNvPr>
          <p:cNvSpPr/>
          <p:nvPr userDrawn="1"/>
        </p:nvSpPr>
        <p:spPr>
          <a:xfrm>
            <a:off x="7775448" y="2925817"/>
            <a:ext cx="3493008" cy="1472184"/>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BEA3E3-7203-C920-994C-A8BEE8EE602D}"/>
              </a:ext>
            </a:extLst>
          </p:cNvPr>
          <p:cNvSpPr/>
          <p:nvPr userDrawn="1"/>
        </p:nvSpPr>
        <p:spPr>
          <a:xfrm>
            <a:off x="7775448" y="4466291"/>
            <a:ext cx="3493008" cy="1472184"/>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30">
            <a:extLst>
              <a:ext uri="{FF2B5EF4-FFF2-40B4-BE49-F238E27FC236}">
                <a16:creationId xmlns:a16="http://schemas.microsoft.com/office/drawing/2014/main" id="{BDB5FBFC-8C47-5009-3442-4DC4527B49E0}"/>
              </a:ext>
            </a:extLst>
          </p:cNvPr>
          <p:cNvSpPr>
            <a:spLocks noGrp="1"/>
          </p:cNvSpPr>
          <p:nvPr userDrawn="1">
            <p:ph type="pic" sz="quarter" idx="16"/>
          </p:nvPr>
        </p:nvSpPr>
        <p:spPr>
          <a:xfrm>
            <a:off x="6129211" y="2917583"/>
            <a:ext cx="1646237" cy="1473200"/>
          </a:xfrm>
        </p:spPr>
        <p:txBody>
          <a:bodyPr/>
          <a:lstStyle/>
          <a:p>
            <a:endParaRPr lang="en-US"/>
          </a:p>
        </p:txBody>
      </p:sp>
      <p:sp>
        <p:nvSpPr>
          <p:cNvPr id="4" name="Text Placeholder 15">
            <a:extLst>
              <a:ext uri="{FF2B5EF4-FFF2-40B4-BE49-F238E27FC236}">
                <a16:creationId xmlns:a16="http://schemas.microsoft.com/office/drawing/2014/main" id="{5BD43F18-6CE5-6F9D-AED6-CB0658F50A70}"/>
              </a:ext>
            </a:extLst>
          </p:cNvPr>
          <p:cNvSpPr>
            <a:spLocks noGrp="1"/>
          </p:cNvSpPr>
          <p:nvPr>
            <p:ph type="body" sz="quarter" idx="19"/>
          </p:nvPr>
        </p:nvSpPr>
        <p:spPr>
          <a:xfrm>
            <a:off x="2632984" y="1415714"/>
            <a:ext cx="3361416" cy="133672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5" name="Title 21">
            <a:extLst>
              <a:ext uri="{FF2B5EF4-FFF2-40B4-BE49-F238E27FC236}">
                <a16:creationId xmlns:a16="http://schemas.microsoft.com/office/drawing/2014/main" id="{1EF031B9-8ECC-1CC0-BCBC-0710E8B4509F}"/>
              </a:ext>
            </a:extLst>
          </p:cNvPr>
          <p:cNvSpPr>
            <a:spLocks noGrp="1"/>
          </p:cNvSpPr>
          <p:nvPr>
            <p:ph type="title"/>
          </p:nvPr>
        </p:nvSpPr>
        <p:spPr>
          <a:xfrm>
            <a:off x="446021" y="365126"/>
            <a:ext cx="11522297" cy="766762"/>
          </a:xfrm>
        </p:spPr>
        <p:txBody>
          <a:bodyPr/>
          <a:lstStyle/>
          <a:p>
            <a:r>
              <a:rPr lang="en-US" dirty="0"/>
              <a:t>Click to edit Master title style</a:t>
            </a:r>
          </a:p>
        </p:txBody>
      </p:sp>
      <p:sp>
        <p:nvSpPr>
          <p:cNvPr id="7" name="Text Placeholder 15">
            <a:extLst>
              <a:ext uri="{FF2B5EF4-FFF2-40B4-BE49-F238E27FC236}">
                <a16:creationId xmlns:a16="http://schemas.microsoft.com/office/drawing/2014/main" id="{BEFE6A0C-8348-F354-3B6D-2EF27C3DFDE7}"/>
              </a:ext>
            </a:extLst>
          </p:cNvPr>
          <p:cNvSpPr>
            <a:spLocks noGrp="1"/>
          </p:cNvSpPr>
          <p:nvPr>
            <p:ph type="body" sz="quarter" idx="20"/>
          </p:nvPr>
        </p:nvSpPr>
        <p:spPr>
          <a:xfrm>
            <a:off x="7841244" y="1464356"/>
            <a:ext cx="3361416" cy="133672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8" name="Text Placeholder 15">
            <a:extLst>
              <a:ext uri="{FF2B5EF4-FFF2-40B4-BE49-F238E27FC236}">
                <a16:creationId xmlns:a16="http://schemas.microsoft.com/office/drawing/2014/main" id="{BB50F950-7876-8DB5-CA86-58BDE2072FF7}"/>
              </a:ext>
            </a:extLst>
          </p:cNvPr>
          <p:cNvSpPr>
            <a:spLocks noGrp="1"/>
          </p:cNvSpPr>
          <p:nvPr>
            <p:ph type="body" sz="quarter" idx="21"/>
          </p:nvPr>
        </p:nvSpPr>
        <p:spPr>
          <a:xfrm>
            <a:off x="2632041" y="3010345"/>
            <a:ext cx="3361416" cy="133672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6E6662CD-2507-7893-73F1-56F73EF886E5}"/>
              </a:ext>
            </a:extLst>
          </p:cNvPr>
          <p:cNvSpPr>
            <a:spLocks noGrp="1"/>
          </p:cNvSpPr>
          <p:nvPr>
            <p:ph type="body" sz="quarter" idx="22"/>
          </p:nvPr>
        </p:nvSpPr>
        <p:spPr>
          <a:xfrm>
            <a:off x="2639853" y="4549331"/>
            <a:ext cx="3361416" cy="133672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BBEDE885-E742-2E32-BFB3-E7068E0B1E26}"/>
              </a:ext>
            </a:extLst>
          </p:cNvPr>
          <p:cNvSpPr>
            <a:spLocks noGrp="1"/>
          </p:cNvSpPr>
          <p:nvPr>
            <p:ph type="body" sz="quarter" idx="23"/>
          </p:nvPr>
        </p:nvSpPr>
        <p:spPr>
          <a:xfrm>
            <a:off x="7841244" y="2993548"/>
            <a:ext cx="3361416" cy="133672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0EA38060-06FC-7A66-541B-7BC23C7C4499}"/>
              </a:ext>
            </a:extLst>
          </p:cNvPr>
          <p:cNvSpPr>
            <a:spLocks noGrp="1"/>
          </p:cNvSpPr>
          <p:nvPr>
            <p:ph type="body" sz="quarter" idx="24"/>
          </p:nvPr>
        </p:nvSpPr>
        <p:spPr>
          <a:xfrm>
            <a:off x="7841244" y="4528827"/>
            <a:ext cx="3361416" cy="133672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96970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ight Key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F70B5D76-F432-FA43-24DE-41977E51E69D}"/>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8" name="Rectangle 27">
            <a:extLst>
              <a:ext uri="{FF2B5EF4-FFF2-40B4-BE49-F238E27FC236}">
                <a16:creationId xmlns:a16="http://schemas.microsoft.com/office/drawing/2014/main" id="{A2543BD3-7CBD-865F-5C0F-91D134566881}"/>
              </a:ext>
            </a:extLst>
          </p:cNvPr>
          <p:cNvSpPr/>
          <p:nvPr/>
        </p:nvSpPr>
        <p:spPr>
          <a:xfrm>
            <a:off x="674344"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48F5E7-E94C-BBC0-4C42-4C7DD976905A}"/>
              </a:ext>
            </a:extLst>
          </p:cNvPr>
          <p:cNvSpPr/>
          <p:nvPr/>
        </p:nvSpPr>
        <p:spPr>
          <a:xfrm>
            <a:off x="3410987" y="124626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62A05C3-9363-BA53-E027-C918B105C933}"/>
              </a:ext>
            </a:extLst>
          </p:cNvPr>
          <p:cNvSpPr/>
          <p:nvPr/>
        </p:nvSpPr>
        <p:spPr>
          <a:xfrm>
            <a:off x="6171766"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CFB9DA4-65A1-5556-8FB2-6836438AF36C}"/>
              </a:ext>
            </a:extLst>
          </p:cNvPr>
          <p:cNvSpPr/>
          <p:nvPr/>
        </p:nvSpPr>
        <p:spPr>
          <a:xfrm>
            <a:off x="8914634" y="1234782"/>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35BF0A-66CC-1446-2368-F6F61D9388E8}"/>
              </a:ext>
            </a:extLst>
          </p:cNvPr>
          <p:cNvSpPr/>
          <p:nvPr/>
        </p:nvSpPr>
        <p:spPr>
          <a:xfrm>
            <a:off x="665523"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60B11C6-FB6C-00F7-709F-2652E4906A2E}"/>
              </a:ext>
            </a:extLst>
          </p:cNvPr>
          <p:cNvSpPr/>
          <p:nvPr/>
        </p:nvSpPr>
        <p:spPr>
          <a:xfrm>
            <a:off x="3412242"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D411C2-950F-0D9E-3F1A-AB49E02AE0EE}"/>
              </a:ext>
            </a:extLst>
          </p:cNvPr>
          <p:cNvSpPr/>
          <p:nvPr/>
        </p:nvSpPr>
        <p:spPr>
          <a:xfrm>
            <a:off x="6162945"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DDFB7E-4ADC-6874-A194-CC28DFBE67BC}"/>
              </a:ext>
            </a:extLst>
          </p:cNvPr>
          <p:cNvSpPr/>
          <p:nvPr/>
        </p:nvSpPr>
        <p:spPr>
          <a:xfrm>
            <a:off x="8905813" y="3541614"/>
            <a:ext cx="2604342" cy="2194218"/>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5">
            <a:extLst>
              <a:ext uri="{FF2B5EF4-FFF2-40B4-BE49-F238E27FC236}">
                <a16:creationId xmlns:a16="http://schemas.microsoft.com/office/drawing/2014/main" id="{0CD19406-5FD9-EE6A-D347-79621F899C91}"/>
              </a:ext>
            </a:extLst>
          </p:cNvPr>
          <p:cNvSpPr>
            <a:spLocks noGrp="1"/>
          </p:cNvSpPr>
          <p:nvPr>
            <p:ph type="body" sz="quarter" idx="19"/>
          </p:nvPr>
        </p:nvSpPr>
        <p:spPr>
          <a:xfrm>
            <a:off x="785091" y="1415713"/>
            <a:ext cx="2327491" cy="1863195"/>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32" name="Title 21">
            <a:extLst>
              <a:ext uri="{FF2B5EF4-FFF2-40B4-BE49-F238E27FC236}">
                <a16:creationId xmlns:a16="http://schemas.microsoft.com/office/drawing/2014/main" id="{ABB304FC-D6A8-E608-890A-9C150D8953C8}"/>
              </a:ext>
            </a:extLst>
          </p:cNvPr>
          <p:cNvSpPr>
            <a:spLocks noGrp="1"/>
          </p:cNvSpPr>
          <p:nvPr>
            <p:ph type="title"/>
          </p:nvPr>
        </p:nvSpPr>
        <p:spPr>
          <a:xfrm>
            <a:off x="446021" y="365126"/>
            <a:ext cx="11522297" cy="766762"/>
          </a:xfrm>
        </p:spPr>
        <p:txBody>
          <a:bodyPr/>
          <a:lstStyle/>
          <a:p>
            <a:r>
              <a:rPr lang="en-US" dirty="0"/>
              <a:t>Click to edit Master title style</a:t>
            </a:r>
          </a:p>
        </p:txBody>
      </p:sp>
      <p:sp>
        <p:nvSpPr>
          <p:cNvPr id="33" name="Text Placeholder 15">
            <a:extLst>
              <a:ext uri="{FF2B5EF4-FFF2-40B4-BE49-F238E27FC236}">
                <a16:creationId xmlns:a16="http://schemas.microsoft.com/office/drawing/2014/main" id="{1C989DF8-F178-9228-5298-91CEBECC8FAF}"/>
              </a:ext>
            </a:extLst>
          </p:cNvPr>
          <p:cNvSpPr>
            <a:spLocks noGrp="1"/>
          </p:cNvSpPr>
          <p:nvPr>
            <p:ph type="body" sz="quarter" idx="20"/>
          </p:nvPr>
        </p:nvSpPr>
        <p:spPr>
          <a:xfrm>
            <a:off x="9005454" y="1464356"/>
            <a:ext cx="2401454" cy="181455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34" name="Text Placeholder 15">
            <a:extLst>
              <a:ext uri="{FF2B5EF4-FFF2-40B4-BE49-F238E27FC236}">
                <a16:creationId xmlns:a16="http://schemas.microsoft.com/office/drawing/2014/main" id="{0BCE533C-E04E-B7DC-ED66-3A52BE1E6E22}"/>
              </a:ext>
            </a:extLst>
          </p:cNvPr>
          <p:cNvSpPr>
            <a:spLocks noGrp="1"/>
          </p:cNvSpPr>
          <p:nvPr>
            <p:ph type="body" sz="quarter" idx="21"/>
          </p:nvPr>
        </p:nvSpPr>
        <p:spPr>
          <a:xfrm>
            <a:off x="3556000" y="1415714"/>
            <a:ext cx="2364510" cy="1863195"/>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35" name="Text Placeholder 15">
            <a:extLst>
              <a:ext uri="{FF2B5EF4-FFF2-40B4-BE49-F238E27FC236}">
                <a16:creationId xmlns:a16="http://schemas.microsoft.com/office/drawing/2014/main" id="{A639D188-3927-DB45-BBE8-A153029E7BB3}"/>
              </a:ext>
            </a:extLst>
          </p:cNvPr>
          <p:cNvSpPr>
            <a:spLocks noGrp="1"/>
          </p:cNvSpPr>
          <p:nvPr>
            <p:ph type="body" sz="quarter" idx="22"/>
          </p:nvPr>
        </p:nvSpPr>
        <p:spPr>
          <a:xfrm>
            <a:off x="785091" y="3691835"/>
            <a:ext cx="2327491" cy="1931383"/>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36" name="Text Placeholder 15">
            <a:extLst>
              <a:ext uri="{FF2B5EF4-FFF2-40B4-BE49-F238E27FC236}">
                <a16:creationId xmlns:a16="http://schemas.microsoft.com/office/drawing/2014/main" id="{0A7FE628-0843-4206-E4F1-9F6743B51BF8}"/>
              </a:ext>
            </a:extLst>
          </p:cNvPr>
          <p:cNvSpPr>
            <a:spLocks noGrp="1"/>
          </p:cNvSpPr>
          <p:nvPr>
            <p:ph type="body" sz="quarter" idx="23"/>
          </p:nvPr>
        </p:nvSpPr>
        <p:spPr>
          <a:xfrm>
            <a:off x="9005453" y="3658574"/>
            <a:ext cx="2401455" cy="1927546"/>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37" name="Text Placeholder 15">
            <a:extLst>
              <a:ext uri="{FF2B5EF4-FFF2-40B4-BE49-F238E27FC236}">
                <a16:creationId xmlns:a16="http://schemas.microsoft.com/office/drawing/2014/main" id="{3296C5F2-43CB-B1C3-3173-E27ADA725E1F}"/>
              </a:ext>
            </a:extLst>
          </p:cNvPr>
          <p:cNvSpPr>
            <a:spLocks noGrp="1"/>
          </p:cNvSpPr>
          <p:nvPr>
            <p:ph type="body" sz="quarter" idx="24"/>
          </p:nvPr>
        </p:nvSpPr>
        <p:spPr>
          <a:xfrm>
            <a:off x="6282726" y="1440034"/>
            <a:ext cx="2364510" cy="1863195"/>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38" name="Text Placeholder 15">
            <a:extLst>
              <a:ext uri="{FF2B5EF4-FFF2-40B4-BE49-F238E27FC236}">
                <a16:creationId xmlns:a16="http://schemas.microsoft.com/office/drawing/2014/main" id="{19E9D127-FFB0-18EA-93AA-924AEB8949FE}"/>
              </a:ext>
            </a:extLst>
          </p:cNvPr>
          <p:cNvSpPr>
            <a:spLocks noGrp="1"/>
          </p:cNvSpPr>
          <p:nvPr>
            <p:ph type="body" sz="quarter" idx="25"/>
          </p:nvPr>
        </p:nvSpPr>
        <p:spPr>
          <a:xfrm>
            <a:off x="3530903" y="3736318"/>
            <a:ext cx="2364510" cy="1863195"/>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39" name="Text Placeholder 15">
            <a:extLst>
              <a:ext uri="{FF2B5EF4-FFF2-40B4-BE49-F238E27FC236}">
                <a16:creationId xmlns:a16="http://schemas.microsoft.com/office/drawing/2014/main" id="{DEA0D6EB-1456-8024-5F50-1580807845EF}"/>
              </a:ext>
            </a:extLst>
          </p:cNvPr>
          <p:cNvSpPr>
            <a:spLocks noGrp="1"/>
          </p:cNvSpPr>
          <p:nvPr>
            <p:ph type="body" sz="quarter" idx="26"/>
          </p:nvPr>
        </p:nvSpPr>
        <p:spPr>
          <a:xfrm>
            <a:off x="6282726" y="3707125"/>
            <a:ext cx="2364510" cy="1863195"/>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9626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ine Grid side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F70B5D76-F432-FA43-24DE-41977E51E69D}"/>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6" name="Rectangle 25">
            <a:extLst>
              <a:ext uri="{FF2B5EF4-FFF2-40B4-BE49-F238E27FC236}">
                <a16:creationId xmlns:a16="http://schemas.microsoft.com/office/drawing/2014/main" id="{5448F5E7-E94C-BBC0-4C42-4C7DD976905A}"/>
              </a:ext>
            </a:extLst>
          </p:cNvPr>
          <p:cNvSpPr/>
          <p:nvPr/>
        </p:nvSpPr>
        <p:spPr>
          <a:xfrm>
            <a:off x="4029664" y="136525"/>
            <a:ext cx="2286000"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D7FB6C-7EF6-DC93-44FA-A8F0BBFD8C32}"/>
              </a:ext>
            </a:extLst>
          </p:cNvPr>
          <p:cNvSpPr/>
          <p:nvPr/>
        </p:nvSpPr>
        <p:spPr>
          <a:xfrm>
            <a:off x="4029664" y="2197135"/>
            <a:ext cx="2285999"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0FB263-E82E-9F58-E996-8BA4C6E70BF3}"/>
              </a:ext>
            </a:extLst>
          </p:cNvPr>
          <p:cNvSpPr/>
          <p:nvPr/>
        </p:nvSpPr>
        <p:spPr>
          <a:xfrm>
            <a:off x="4042934" y="4257746"/>
            <a:ext cx="2285998"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8D740B0-CC0B-F7DB-2D0E-F26A2B50965B}"/>
              </a:ext>
            </a:extLst>
          </p:cNvPr>
          <p:cNvSpPr/>
          <p:nvPr/>
        </p:nvSpPr>
        <p:spPr>
          <a:xfrm>
            <a:off x="6651854" y="136525"/>
            <a:ext cx="2286000"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8A8998A-7CDB-E10D-D3CA-7712425F924B}"/>
              </a:ext>
            </a:extLst>
          </p:cNvPr>
          <p:cNvSpPr/>
          <p:nvPr userDrawn="1"/>
        </p:nvSpPr>
        <p:spPr>
          <a:xfrm>
            <a:off x="6651854" y="2197135"/>
            <a:ext cx="2285999"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FC14268-B119-3370-A177-E88628373B17}"/>
              </a:ext>
            </a:extLst>
          </p:cNvPr>
          <p:cNvSpPr/>
          <p:nvPr userDrawn="1"/>
        </p:nvSpPr>
        <p:spPr>
          <a:xfrm>
            <a:off x="6665124" y="4257746"/>
            <a:ext cx="2285998"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8059CEE-2F55-CCDA-4AB5-DCF4B4E09B94}"/>
              </a:ext>
            </a:extLst>
          </p:cNvPr>
          <p:cNvSpPr/>
          <p:nvPr userDrawn="1"/>
        </p:nvSpPr>
        <p:spPr>
          <a:xfrm>
            <a:off x="9274044" y="136525"/>
            <a:ext cx="2286000"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E37DD50-CAE6-A7C6-1808-4D7FB1C54BAD}"/>
              </a:ext>
            </a:extLst>
          </p:cNvPr>
          <p:cNvSpPr/>
          <p:nvPr userDrawn="1"/>
        </p:nvSpPr>
        <p:spPr>
          <a:xfrm>
            <a:off x="9274044" y="2197135"/>
            <a:ext cx="2285999"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61FA0F9-467C-3ECD-EC5D-A0745200B36A}"/>
              </a:ext>
            </a:extLst>
          </p:cNvPr>
          <p:cNvSpPr/>
          <p:nvPr userDrawn="1"/>
        </p:nvSpPr>
        <p:spPr>
          <a:xfrm>
            <a:off x="9287314" y="4257746"/>
            <a:ext cx="2285998" cy="1920240"/>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A902E43B-8844-17F1-56C2-8652729EC700}"/>
              </a:ext>
            </a:extLst>
          </p:cNvPr>
          <p:cNvSpPr>
            <a:spLocks noGrp="1"/>
          </p:cNvSpPr>
          <p:nvPr>
            <p:ph type="body" sz="quarter" idx="19"/>
          </p:nvPr>
        </p:nvSpPr>
        <p:spPr>
          <a:xfrm>
            <a:off x="4161705" y="2315203"/>
            <a:ext cx="2019156" cy="1723347"/>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6" name="Title 21">
            <a:extLst>
              <a:ext uri="{FF2B5EF4-FFF2-40B4-BE49-F238E27FC236}">
                <a16:creationId xmlns:a16="http://schemas.microsoft.com/office/drawing/2014/main" id="{246A6B64-7382-329D-02CB-532E49D9DCD3}"/>
              </a:ext>
            </a:extLst>
          </p:cNvPr>
          <p:cNvSpPr>
            <a:spLocks noGrp="1"/>
          </p:cNvSpPr>
          <p:nvPr>
            <p:ph type="title"/>
          </p:nvPr>
        </p:nvSpPr>
        <p:spPr>
          <a:xfrm>
            <a:off x="446021" y="136525"/>
            <a:ext cx="3370329" cy="6041461"/>
          </a:xfrm>
        </p:spPr>
        <p:txBody>
          <a:bodyPr/>
          <a:lstStyle/>
          <a:p>
            <a:r>
              <a:rPr lang="en-US" dirty="0"/>
              <a:t>Click to edit Master title style</a:t>
            </a:r>
          </a:p>
        </p:txBody>
      </p:sp>
      <p:sp>
        <p:nvSpPr>
          <p:cNvPr id="8" name="Text Placeholder 15">
            <a:extLst>
              <a:ext uri="{FF2B5EF4-FFF2-40B4-BE49-F238E27FC236}">
                <a16:creationId xmlns:a16="http://schemas.microsoft.com/office/drawing/2014/main" id="{6934F944-40BA-81B1-28A6-5EB902FDF2D0}"/>
              </a:ext>
            </a:extLst>
          </p:cNvPr>
          <p:cNvSpPr>
            <a:spLocks noGrp="1"/>
          </p:cNvSpPr>
          <p:nvPr>
            <p:ph type="body" sz="quarter" idx="20"/>
          </p:nvPr>
        </p:nvSpPr>
        <p:spPr>
          <a:xfrm>
            <a:off x="9393381" y="261203"/>
            <a:ext cx="2078181" cy="1669197"/>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8EB3CEEF-6C9C-B8B0-E8EF-5B5FC28C4EEC}"/>
              </a:ext>
            </a:extLst>
          </p:cNvPr>
          <p:cNvSpPr>
            <a:spLocks noGrp="1"/>
          </p:cNvSpPr>
          <p:nvPr>
            <p:ph type="body" sz="quarter" idx="21"/>
          </p:nvPr>
        </p:nvSpPr>
        <p:spPr>
          <a:xfrm>
            <a:off x="4152540" y="233245"/>
            <a:ext cx="2041704" cy="1697156"/>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B535ED03-4087-4E26-52E0-3E3F3B9AF745}"/>
              </a:ext>
            </a:extLst>
          </p:cNvPr>
          <p:cNvSpPr>
            <a:spLocks noGrp="1"/>
          </p:cNvSpPr>
          <p:nvPr>
            <p:ph type="body" sz="quarter" idx="22"/>
          </p:nvPr>
        </p:nvSpPr>
        <p:spPr>
          <a:xfrm>
            <a:off x="6742544" y="2274376"/>
            <a:ext cx="2090089" cy="1764174"/>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4673EC4C-4CB1-4982-32E1-ABB106052BB8}"/>
              </a:ext>
            </a:extLst>
          </p:cNvPr>
          <p:cNvSpPr>
            <a:spLocks noGrp="1"/>
          </p:cNvSpPr>
          <p:nvPr>
            <p:ph type="body" sz="quarter" idx="23"/>
          </p:nvPr>
        </p:nvSpPr>
        <p:spPr>
          <a:xfrm>
            <a:off x="9393381" y="4368799"/>
            <a:ext cx="2078181" cy="1723659"/>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2" name="Text Placeholder 15">
            <a:extLst>
              <a:ext uri="{FF2B5EF4-FFF2-40B4-BE49-F238E27FC236}">
                <a16:creationId xmlns:a16="http://schemas.microsoft.com/office/drawing/2014/main" id="{403EE0BE-4735-2CB7-D055-5368F2ABD628}"/>
              </a:ext>
            </a:extLst>
          </p:cNvPr>
          <p:cNvSpPr>
            <a:spLocks noGrp="1"/>
          </p:cNvSpPr>
          <p:nvPr>
            <p:ph type="body" sz="quarter" idx="24"/>
          </p:nvPr>
        </p:nvSpPr>
        <p:spPr>
          <a:xfrm>
            <a:off x="6742544" y="278413"/>
            <a:ext cx="2090089" cy="1651987"/>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3" name="Text Placeholder 15">
            <a:extLst>
              <a:ext uri="{FF2B5EF4-FFF2-40B4-BE49-F238E27FC236}">
                <a16:creationId xmlns:a16="http://schemas.microsoft.com/office/drawing/2014/main" id="{B7232A23-AE29-05A8-E47C-185D80B6D366}"/>
              </a:ext>
            </a:extLst>
          </p:cNvPr>
          <p:cNvSpPr>
            <a:spLocks noGrp="1"/>
          </p:cNvSpPr>
          <p:nvPr>
            <p:ph type="body" sz="quarter" idx="25"/>
          </p:nvPr>
        </p:nvSpPr>
        <p:spPr>
          <a:xfrm>
            <a:off x="4156364" y="4368799"/>
            <a:ext cx="2024496" cy="1729839"/>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4" name="Text Placeholder 15">
            <a:extLst>
              <a:ext uri="{FF2B5EF4-FFF2-40B4-BE49-F238E27FC236}">
                <a16:creationId xmlns:a16="http://schemas.microsoft.com/office/drawing/2014/main" id="{07BD325A-F194-1E3C-F51E-94BFD191B98C}"/>
              </a:ext>
            </a:extLst>
          </p:cNvPr>
          <p:cNvSpPr>
            <a:spLocks noGrp="1"/>
          </p:cNvSpPr>
          <p:nvPr>
            <p:ph type="body" sz="quarter" idx="26"/>
          </p:nvPr>
        </p:nvSpPr>
        <p:spPr>
          <a:xfrm>
            <a:off x="6825765" y="4368799"/>
            <a:ext cx="1973744" cy="166265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15" name="Text Placeholder 15">
            <a:extLst>
              <a:ext uri="{FF2B5EF4-FFF2-40B4-BE49-F238E27FC236}">
                <a16:creationId xmlns:a16="http://schemas.microsoft.com/office/drawing/2014/main" id="{D5138878-60E0-8D9B-968A-8F48E6EE72D0}"/>
              </a:ext>
            </a:extLst>
          </p:cNvPr>
          <p:cNvSpPr>
            <a:spLocks noGrp="1"/>
          </p:cNvSpPr>
          <p:nvPr>
            <p:ph type="body" sz="quarter" idx="27"/>
          </p:nvPr>
        </p:nvSpPr>
        <p:spPr>
          <a:xfrm>
            <a:off x="9371998" y="2294789"/>
            <a:ext cx="2090089" cy="1764174"/>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8143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version 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DCDEE6-3803-B1A2-F707-A8640C51722A}"/>
              </a:ext>
            </a:extLst>
          </p:cNvPr>
          <p:cNvSpPr>
            <a:spLocks noGrp="1"/>
          </p:cNvSpPr>
          <p:nvPr>
            <p:ph type="title" hasCustomPrompt="1"/>
          </p:nvPr>
        </p:nvSpPr>
        <p:spPr>
          <a:xfrm>
            <a:off x="574745" y="378687"/>
            <a:ext cx="11040511" cy="680506"/>
          </a:xfrm>
        </p:spPr>
        <p:txBody>
          <a:bodyPr/>
          <a:lstStyle>
            <a:lvl1pPr>
              <a:defRPr/>
            </a:lvl1pPr>
          </a:lstStyle>
          <a:p>
            <a:r>
              <a:rPr lang="en-US" dirty="0"/>
              <a:t>Click to edit page title</a:t>
            </a:r>
          </a:p>
        </p:txBody>
      </p:sp>
      <p:sp>
        <p:nvSpPr>
          <p:cNvPr id="7" name="Content Placeholder 7">
            <a:extLst>
              <a:ext uri="{FF2B5EF4-FFF2-40B4-BE49-F238E27FC236}">
                <a16:creationId xmlns:a16="http://schemas.microsoft.com/office/drawing/2014/main" id="{E2EB2400-1CCE-E918-C1C7-E53D1A2A32ED}"/>
              </a:ext>
            </a:extLst>
          </p:cNvPr>
          <p:cNvSpPr>
            <a:spLocks noGrp="1"/>
          </p:cNvSpPr>
          <p:nvPr>
            <p:ph sz="quarter" idx="16"/>
          </p:nvPr>
        </p:nvSpPr>
        <p:spPr>
          <a:xfrm>
            <a:off x="544102" y="1360536"/>
            <a:ext cx="11071154" cy="4563645"/>
          </a:xfrm>
          <a:prstGeom prst="rect">
            <a:avLst/>
          </a:prstGeom>
        </p:spPr>
        <p:txBody>
          <a:bodyPr/>
          <a:lstStyle>
            <a:lvl1pPr marL="457200" indent="-457200">
              <a:buClr>
                <a:srgbClr val="4C2C69"/>
              </a:buClr>
              <a:buFont typeface="+mj-lt"/>
              <a:buAutoNum type="arabicPeriod"/>
              <a:defRPr sz="2000">
                <a:latin typeface="Arial Nova Light" panose="020B0304020202020204" pitchFamily="34" charset="0"/>
              </a:defRPr>
            </a:lvl1pPr>
            <a:lvl2pPr marL="800100" indent="-342900">
              <a:buClr>
                <a:srgbClr val="4C2C69"/>
              </a:buClr>
              <a:buFont typeface="+mj-lt"/>
              <a:buAutoNum type="arabicPeriod"/>
              <a:defRPr sz="1800">
                <a:latin typeface="Arial Nova Light" panose="020B0304020202020204" pitchFamily="34" charset="0"/>
              </a:defRPr>
            </a:lvl2pPr>
            <a:lvl3pPr marL="1257300" indent="-342900">
              <a:buClr>
                <a:srgbClr val="4C2C69"/>
              </a:buClr>
              <a:buFont typeface="+mj-lt"/>
              <a:buAutoNum type="arabicPeriod"/>
              <a:defRPr sz="1400">
                <a:latin typeface="Arial Nova Light" panose="020B0304020202020204" pitchFamily="34" charset="0"/>
              </a:defRPr>
            </a:lvl3pPr>
            <a:lvl4pPr marL="1714500" indent="-342900">
              <a:buClr>
                <a:srgbClr val="4C2C69"/>
              </a:buClr>
              <a:buFont typeface="+mj-lt"/>
              <a:buAutoNum type="arabicPeriod"/>
              <a:defRPr sz="1400">
                <a:latin typeface="Arial Nova Light" panose="020B0304020202020204" pitchFamily="34" charset="0"/>
              </a:defRPr>
            </a:lvl4pPr>
            <a:lvl5pPr marL="2171700" indent="-342900">
              <a:buClr>
                <a:srgbClr val="4C2C69"/>
              </a:buClr>
              <a:buFont typeface="+mj-lt"/>
              <a:buAutoNum type="arabicPeriod"/>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E02FC6CB-9394-29BF-FB20-748802C67CB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2">
            <a:extLst>
              <a:ext uri="{FF2B5EF4-FFF2-40B4-BE49-F238E27FC236}">
                <a16:creationId xmlns:a16="http://schemas.microsoft.com/office/drawing/2014/main" id="{C48C3F68-FE16-A380-636B-AAA563D0316B}"/>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Tree>
    <p:extLst>
      <p:ext uri="{BB962C8B-B14F-4D97-AF65-F5344CB8AC3E}">
        <p14:creationId xmlns:p14="http://schemas.microsoft.com/office/powerpoint/2010/main" val="3528047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Content Bod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DD70A511-1CA5-5C79-B7F3-B643CCB1B3B6}"/>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8" name="Title 1">
            <a:extLst>
              <a:ext uri="{FF2B5EF4-FFF2-40B4-BE49-F238E27FC236}">
                <a16:creationId xmlns:a16="http://schemas.microsoft.com/office/drawing/2014/main" id="{42ADBC25-1E86-29D8-0A68-8ACEC7736BA1}"/>
              </a:ext>
            </a:extLst>
          </p:cNvPr>
          <p:cNvSpPr>
            <a:spLocks noGrp="1"/>
          </p:cNvSpPr>
          <p:nvPr>
            <p:ph type="title" hasCustomPrompt="1"/>
          </p:nvPr>
        </p:nvSpPr>
        <p:spPr>
          <a:xfrm>
            <a:off x="574745" y="378687"/>
            <a:ext cx="11040511" cy="680506"/>
          </a:xfrm>
        </p:spPr>
        <p:txBody>
          <a:bodyPr/>
          <a:lstStyle>
            <a:lvl1pPr>
              <a:defRPr/>
            </a:lvl1pPr>
          </a:lstStyle>
          <a:p>
            <a:r>
              <a:rPr lang="en-US" dirty="0"/>
              <a:t>Click to edit page title</a:t>
            </a:r>
          </a:p>
        </p:txBody>
      </p:sp>
      <p:sp>
        <p:nvSpPr>
          <p:cNvPr id="4" name="Content Placeholder 7">
            <a:extLst>
              <a:ext uri="{FF2B5EF4-FFF2-40B4-BE49-F238E27FC236}">
                <a16:creationId xmlns:a16="http://schemas.microsoft.com/office/drawing/2014/main" id="{4197321F-F5D6-354C-9B91-72C6EF0884E7}"/>
              </a:ext>
            </a:extLst>
          </p:cNvPr>
          <p:cNvSpPr>
            <a:spLocks noGrp="1"/>
          </p:cNvSpPr>
          <p:nvPr>
            <p:ph sz="quarter" idx="16"/>
          </p:nvPr>
        </p:nvSpPr>
        <p:spPr>
          <a:xfrm>
            <a:off x="574745" y="1485591"/>
            <a:ext cx="11040511" cy="4589553"/>
          </a:xfrm>
          <a:prstGeom prst="rect">
            <a:avLst/>
          </a:prstGeom>
        </p:spPr>
        <p:txBody>
          <a:bodyPr/>
          <a:lstStyle>
            <a:lvl1pPr marL="457200" indent="-457200">
              <a:buClr>
                <a:srgbClr val="4C2C69"/>
              </a:buClr>
              <a:buFont typeface="+mj-lt"/>
              <a:buAutoNum type="arabicPeriod"/>
              <a:defRPr sz="2000">
                <a:latin typeface="Arial Nova Light" panose="020B0304020202020204" pitchFamily="34" charset="0"/>
              </a:defRPr>
            </a:lvl1pPr>
            <a:lvl2pPr marL="800100" indent="-342900">
              <a:buClr>
                <a:srgbClr val="4C2C69"/>
              </a:buClr>
              <a:buFont typeface="+mj-lt"/>
              <a:buAutoNum type="alphaLcParenR"/>
              <a:defRPr sz="1800">
                <a:latin typeface="Arial Nova Light" panose="020B0304020202020204" pitchFamily="34" charset="0"/>
              </a:defRPr>
            </a:lvl2pPr>
            <a:lvl3pPr marL="1257300" indent="-342900">
              <a:buClr>
                <a:srgbClr val="4C2C69"/>
              </a:buClr>
              <a:buFont typeface="+mj-lt"/>
              <a:buAutoNum type="romanLcPeriod"/>
              <a:defRPr sz="1400">
                <a:latin typeface="Arial Nova Light" panose="020B0304020202020204" pitchFamily="34" charset="0"/>
              </a:defRPr>
            </a:lvl3pPr>
            <a:lvl4pPr marL="1714500" indent="-342900">
              <a:buClr>
                <a:srgbClr val="4C2C69"/>
              </a:buClr>
              <a:buFont typeface="+mj-lt"/>
              <a:buAutoNum type="alphaLcPeriod"/>
              <a:defRPr sz="1400">
                <a:latin typeface="Arial Nova Light" panose="020B0304020202020204" pitchFamily="34" charset="0"/>
              </a:defRPr>
            </a:lvl4pPr>
            <a:lvl5pPr marL="2171700" indent="-342900">
              <a:buClr>
                <a:srgbClr val="4C2C69"/>
              </a:buClr>
              <a:buFont typeface="+mj-lt"/>
              <a:buAutoNum type="romanLcPeriod"/>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12891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Content Sid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59D7-B926-13A6-B53A-3C9135189821}"/>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2">
            <a:extLst>
              <a:ext uri="{FF2B5EF4-FFF2-40B4-BE49-F238E27FC236}">
                <a16:creationId xmlns:a16="http://schemas.microsoft.com/office/drawing/2014/main" id="{153366F2-F9BC-D1AA-6F38-CE3D5E25882E}"/>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2" name="Title 1">
            <a:extLst>
              <a:ext uri="{FF2B5EF4-FFF2-40B4-BE49-F238E27FC236}">
                <a16:creationId xmlns:a16="http://schemas.microsoft.com/office/drawing/2014/main" id="{77AC9872-3351-8D08-01CA-B109894B682F}"/>
              </a:ext>
            </a:extLst>
          </p:cNvPr>
          <p:cNvSpPr txBox="1">
            <a:spLocks/>
          </p:cNvSpPr>
          <p:nvPr userDrawn="1"/>
        </p:nvSpPr>
        <p:spPr>
          <a:xfrm>
            <a:off x="576745" y="378686"/>
            <a:ext cx="3256817" cy="5480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ova" panose="020B0504020202020204" pitchFamily="34" charset="0"/>
                <a:ea typeface="+mj-ea"/>
                <a:cs typeface="+mj-cs"/>
              </a:defRPr>
            </a:lvl1pPr>
          </a:lstStyle>
          <a:p>
            <a:endParaRPr lang="en-US" dirty="0"/>
          </a:p>
        </p:txBody>
      </p:sp>
      <p:sp>
        <p:nvSpPr>
          <p:cNvPr id="13" name="Content Placeholder 7">
            <a:extLst>
              <a:ext uri="{FF2B5EF4-FFF2-40B4-BE49-F238E27FC236}">
                <a16:creationId xmlns:a16="http://schemas.microsoft.com/office/drawing/2014/main" id="{2C2B0B45-E6A5-E0FF-3FEB-0C27ECABE475}"/>
              </a:ext>
            </a:extLst>
          </p:cNvPr>
          <p:cNvSpPr>
            <a:spLocks noGrp="1"/>
          </p:cNvSpPr>
          <p:nvPr>
            <p:ph sz="quarter" idx="16"/>
          </p:nvPr>
        </p:nvSpPr>
        <p:spPr>
          <a:xfrm>
            <a:off x="3983900" y="378686"/>
            <a:ext cx="7631355" cy="5545496"/>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6E54AA15-C165-70C3-6711-CE6310308C93}"/>
              </a:ext>
            </a:extLst>
          </p:cNvPr>
          <p:cNvSpPr>
            <a:spLocks noGrp="1"/>
          </p:cNvSpPr>
          <p:nvPr>
            <p:ph type="body" sz="quarter" idx="17" hasCustomPrompt="1"/>
          </p:nvPr>
        </p:nvSpPr>
        <p:spPr>
          <a:xfrm>
            <a:off x="385763" y="379413"/>
            <a:ext cx="3448050" cy="5545137"/>
          </a:xfrm>
        </p:spPr>
        <p:txBody>
          <a:bodyPr anchor="ctr" anchorCtr="1">
            <a:normAutofit/>
          </a:bodyPr>
          <a:lstStyle>
            <a:lvl1pPr marL="0" indent="0">
              <a:buNone/>
              <a:defRPr sz="4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page title</a:t>
            </a:r>
          </a:p>
        </p:txBody>
      </p:sp>
    </p:spTree>
    <p:extLst>
      <p:ext uri="{BB962C8B-B14F-4D97-AF65-F5344CB8AC3E}">
        <p14:creationId xmlns:p14="http://schemas.microsoft.com/office/powerpoint/2010/main" val="894706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Content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65C63E6-3ED9-ECB9-C5FB-B52CA1FECF6B}"/>
              </a:ext>
            </a:extLst>
          </p:cNvPr>
          <p:cNvSpPr>
            <a:spLocks noGrp="1"/>
          </p:cNvSpPr>
          <p:nvPr>
            <p:ph type="pic" sz="quarter" idx="13"/>
          </p:nvPr>
        </p:nvSpPr>
        <p:spPr>
          <a:xfrm>
            <a:off x="6416675" y="1341438"/>
            <a:ext cx="5170488" cy="4411662"/>
          </a:xfrm>
        </p:spPr>
        <p:txBody>
          <a:bodyPr/>
          <a:lstStyle/>
          <a:p>
            <a:endParaRPr lang="en-US"/>
          </a:p>
        </p:txBody>
      </p:sp>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ABB08C8B-A9FD-599D-7460-0332FA44948A}"/>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3" name="Content Placeholder 7">
            <a:extLst>
              <a:ext uri="{FF2B5EF4-FFF2-40B4-BE49-F238E27FC236}">
                <a16:creationId xmlns:a16="http://schemas.microsoft.com/office/drawing/2014/main" id="{B81F94D5-5D3B-9CC6-BB73-FF59BCF3EDA5}"/>
              </a:ext>
            </a:extLst>
          </p:cNvPr>
          <p:cNvSpPr>
            <a:spLocks noGrp="1"/>
          </p:cNvSpPr>
          <p:nvPr>
            <p:ph sz="quarter" idx="16"/>
          </p:nvPr>
        </p:nvSpPr>
        <p:spPr>
          <a:xfrm>
            <a:off x="604837" y="1341438"/>
            <a:ext cx="5491163" cy="4686108"/>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53CA922C-C6BF-D99D-76E2-9E6448878D7E}"/>
              </a:ext>
            </a:extLst>
          </p:cNvPr>
          <p:cNvSpPr>
            <a:spLocks noGrp="1"/>
          </p:cNvSpPr>
          <p:nvPr>
            <p:ph type="title" hasCustomPrompt="1"/>
          </p:nvPr>
        </p:nvSpPr>
        <p:spPr>
          <a:xfrm>
            <a:off x="544103" y="378687"/>
            <a:ext cx="11071154"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3104551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Content 3 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E78EB02A-9A86-264F-AE76-EF0B1D23BA85}"/>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2" name="Title 1">
            <a:extLst>
              <a:ext uri="{FF2B5EF4-FFF2-40B4-BE49-F238E27FC236}">
                <a16:creationId xmlns:a16="http://schemas.microsoft.com/office/drawing/2014/main" id="{411894CB-E869-C35F-D288-C3A8DDEF7554}"/>
              </a:ext>
            </a:extLst>
          </p:cNvPr>
          <p:cNvSpPr>
            <a:spLocks noGrp="1"/>
          </p:cNvSpPr>
          <p:nvPr>
            <p:ph type="title" hasCustomPrompt="1"/>
          </p:nvPr>
        </p:nvSpPr>
        <p:spPr>
          <a:xfrm>
            <a:off x="544103" y="378687"/>
            <a:ext cx="11071154" cy="680506"/>
          </a:xfrm>
        </p:spPr>
        <p:txBody>
          <a:bodyPr/>
          <a:lstStyle>
            <a:lvl1pPr>
              <a:defRPr/>
            </a:lvl1pPr>
          </a:lstStyle>
          <a:p>
            <a:r>
              <a:rPr lang="en-US" dirty="0"/>
              <a:t>Click to edit page title</a:t>
            </a:r>
          </a:p>
        </p:txBody>
      </p:sp>
      <p:sp>
        <p:nvSpPr>
          <p:cNvPr id="13" name="Content Placeholder 7">
            <a:extLst>
              <a:ext uri="{FF2B5EF4-FFF2-40B4-BE49-F238E27FC236}">
                <a16:creationId xmlns:a16="http://schemas.microsoft.com/office/drawing/2014/main" id="{ADAFB393-A533-557F-BFF5-1F677ED5C704}"/>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a:extLst>
              <a:ext uri="{FF2B5EF4-FFF2-40B4-BE49-F238E27FC236}">
                <a16:creationId xmlns:a16="http://schemas.microsoft.com/office/drawing/2014/main" id="{769989F9-FACD-F434-8E7F-C31B3DF997C7}"/>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7">
            <a:extLst>
              <a:ext uri="{FF2B5EF4-FFF2-40B4-BE49-F238E27FC236}">
                <a16:creationId xmlns:a16="http://schemas.microsoft.com/office/drawing/2014/main" id="{EBB2AA95-8F59-F6A6-CBD4-82DDE2156E5B}"/>
              </a:ext>
            </a:extLst>
          </p:cNvPr>
          <p:cNvSpPr>
            <a:spLocks noGrp="1"/>
          </p:cNvSpPr>
          <p:nvPr>
            <p:ph sz="quarter" idx="18"/>
          </p:nvPr>
        </p:nvSpPr>
        <p:spPr>
          <a:xfrm>
            <a:off x="8285844" y="1348711"/>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2539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 Content Cha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E78EB02A-9A86-264F-AE76-EF0B1D23BA85}"/>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3" name="Chart Placeholder 12">
            <a:extLst>
              <a:ext uri="{FF2B5EF4-FFF2-40B4-BE49-F238E27FC236}">
                <a16:creationId xmlns:a16="http://schemas.microsoft.com/office/drawing/2014/main" id="{08FC8B7E-636A-40CB-59C9-E07A2C3EE247}"/>
              </a:ext>
            </a:extLst>
          </p:cNvPr>
          <p:cNvSpPr>
            <a:spLocks noGrp="1"/>
          </p:cNvSpPr>
          <p:nvPr>
            <p:ph type="chart" sz="quarter" idx="13"/>
          </p:nvPr>
        </p:nvSpPr>
        <p:spPr>
          <a:xfrm>
            <a:off x="6096000" y="1395663"/>
            <a:ext cx="5610225" cy="4455446"/>
          </a:xfrm>
        </p:spPr>
        <p:txBody>
          <a:bodyPr/>
          <a:lstStyle/>
          <a:p>
            <a:endParaRPr lang="en-US"/>
          </a:p>
        </p:txBody>
      </p:sp>
      <p:sp>
        <p:nvSpPr>
          <p:cNvPr id="14" name="Content Placeholder 7">
            <a:extLst>
              <a:ext uri="{FF2B5EF4-FFF2-40B4-BE49-F238E27FC236}">
                <a16:creationId xmlns:a16="http://schemas.microsoft.com/office/drawing/2014/main" id="{19D31766-CDFE-3BA6-3DCE-DC92690AF306}"/>
              </a:ext>
            </a:extLst>
          </p:cNvPr>
          <p:cNvSpPr>
            <a:spLocks noGrp="1"/>
          </p:cNvSpPr>
          <p:nvPr>
            <p:ph sz="quarter" idx="16"/>
          </p:nvPr>
        </p:nvSpPr>
        <p:spPr>
          <a:xfrm>
            <a:off x="545899" y="1395664"/>
            <a:ext cx="5404125" cy="4455446"/>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06F61222-A9E4-458E-990D-A150626F9B1D}"/>
              </a:ext>
            </a:extLst>
          </p:cNvPr>
          <p:cNvSpPr>
            <a:spLocks noGrp="1"/>
          </p:cNvSpPr>
          <p:nvPr>
            <p:ph type="title" hasCustomPrompt="1"/>
          </p:nvPr>
        </p:nvSpPr>
        <p:spPr>
          <a:xfrm>
            <a:off x="544103" y="378687"/>
            <a:ext cx="11071154"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191659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Content Side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9AF1A148-F79F-91D0-1FA1-18425318CD38}"/>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14" name="Group 13">
            <a:extLst>
              <a:ext uri="{FF2B5EF4-FFF2-40B4-BE49-F238E27FC236}">
                <a16:creationId xmlns:a16="http://schemas.microsoft.com/office/drawing/2014/main" id="{535F78FF-47DD-651F-EEA9-F18F51C21335}"/>
              </a:ext>
            </a:extLst>
          </p:cNvPr>
          <p:cNvGrpSpPr/>
          <p:nvPr userDrawn="1"/>
        </p:nvGrpSpPr>
        <p:grpSpPr>
          <a:xfrm>
            <a:off x="7937646" y="-287832"/>
            <a:ext cx="4254354" cy="6513356"/>
            <a:chOff x="7953833" y="-277581"/>
            <a:chExt cx="4254354" cy="6513356"/>
          </a:xfrm>
        </p:grpSpPr>
        <p:sp>
          <p:nvSpPr>
            <p:cNvPr id="15" name="Rectangle 14">
              <a:extLst>
                <a:ext uri="{FF2B5EF4-FFF2-40B4-BE49-F238E27FC236}">
                  <a16:creationId xmlns:a16="http://schemas.microsoft.com/office/drawing/2014/main" id="{A6FA0727-42D6-22C5-3D88-115DFDB3EC7E}"/>
                </a:ext>
              </a:extLst>
            </p:cNvPr>
            <p:cNvSpPr/>
            <p:nvPr/>
          </p:nvSpPr>
          <p:spPr>
            <a:xfrm>
              <a:off x="7954393" y="1"/>
              <a:ext cx="4237608" cy="6235774"/>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descr="A black and white logo&#10;&#10;Description automatically generated">
              <a:extLst>
                <a:ext uri="{FF2B5EF4-FFF2-40B4-BE49-F238E27FC236}">
                  <a16:creationId xmlns:a16="http://schemas.microsoft.com/office/drawing/2014/main" id="{9E1018BB-BDA7-CAD8-9FA3-A0E0C3DF72B5}"/>
                </a:ext>
              </a:extLst>
            </p:cNvPr>
            <p:cNvPicPr>
              <a:picLocks noChangeAspect="1"/>
            </p:cNvPicPr>
            <p:nvPr/>
          </p:nvPicPr>
          <p:blipFill rotWithShape="1">
            <a:blip r:embed="rId2">
              <a:alphaModFix amt="14000"/>
            </a:blip>
            <a:srcRect l="10123" t="32233" r="74279" b="46585"/>
            <a:stretch/>
          </p:blipFill>
          <p:spPr>
            <a:xfrm>
              <a:off x="9710598" y="4153103"/>
              <a:ext cx="2497589" cy="2082672"/>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A00EEA0B-8C52-38B6-C68C-8E43DA341E6F}"/>
                </a:ext>
              </a:extLst>
            </p:cNvPr>
            <p:cNvPicPr>
              <a:picLocks noChangeAspect="1"/>
            </p:cNvPicPr>
            <p:nvPr/>
          </p:nvPicPr>
          <p:blipFill rotWithShape="1">
            <a:blip r:embed="rId2">
              <a:alphaModFix amt="14000"/>
            </a:blip>
            <a:srcRect l="10123" t="32233" r="74279" b="40094"/>
            <a:stretch/>
          </p:blipFill>
          <p:spPr>
            <a:xfrm rot="10800000">
              <a:off x="7953833" y="-277581"/>
              <a:ext cx="2497589" cy="2720847"/>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182CF73B-66F7-6700-55CE-F7EAF8449FE8}"/>
                </a:ext>
              </a:extLst>
            </p:cNvPr>
            <p:cNvPicPr>
              <a:picLocks noChangeAspect="1"/>
            </p:cNvPicPr>
            <p:nvPr/>
          </p:nvPicPr>
          <p:blipFill rotWithShape="1">
            <a:blip r:embed="rId2">
              <a:alphaModFix amt="14000"/>
            </a:blip>
            <a:srcRect l="10123" t="32233" r="85904" b="33449"/>
            <a:stretch/>
          </p:blipFill>
          <p:spPr>
            <a:xfrm>
              <a:off x="11555801" y="381475"/>
              <a:ext cx="636200" cy="3374204"/>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01DE36B3-B74C-3291-D25D-18F14E4F6E2F}"/>
                </a:ext>
              </a:extLst>
            </p:cNvPr>
            <p:cNvPicPr>
              <a:picLocks noChangeAspect="1"/>
            </p:cNvPicPr>
            <p:nvPr/>
          </p:nvPicPr>
          <p:blipFill rotWithShape="1">
            <a:blip r:embed="rId2">
              <a:alphaModFix amt="14000"/>
            </a:blip>
            <a:srcRect l="24168" t="32232" r="69130" b="34649"/>
            <a:stretch/>
          </p:blipFill>
          <p:spPr>
            <a:xfrm>
              <a:off x="7953833" y="2963531"/>
              <a:ext cx="1073078" cy="3256294"/>
            </a:xfrm>
            <a:prstGeom prst="rect">
              <a:avLst/>
            </a:prstGeom>
          </p:spPr>
        </p:pic>
      </p:grpSp>
      <p:sp>
        <p:nvSpPr>
          <p:cNvPr id="20" name="Title 1">
            <a:extLst>
              <a:ext uri="{FF2B5EF4-FFF2-40B4-BE49-F238E27FC236}">
                <a16:creationId xmlns:a16="http://schemas.microsoft.com/office/drawing/2014/main" id="{E5EB8F41-B8A4-B2DA-EA09-3939D85944CD}"/>
              </a:ext>
            </a:extLst>
          </p:cNvPr>
          <p:cNvSpPr>
            <a:spLocks noGrp="1"/>
          </p:cNvSpPr>
          <p:nvPr>
            <p:ph type="title" hasCustomPrompt="1"/>
          </p:nvPr>
        </p:nvSpPr>
        <p:spPr>
          <a:xfrm>
            <a:off x="544103" y="378687"/>
            <a:ext cx="7228297" cy="680506"/>
          </a:xfrm>
        </p:spPr>
        <p:txBody>
          <a:bodyPr/>
          <a:lstStyle>
            <a:lvl1pPr>
              <a:defRPr/>
            </a:lvl1pPr>
          </a:lstStyle>
          <a:p>
            <a:r>
              <a:rPr lang="en-US" dirty="0"/>
              <a:t>Click to edit page title</a:t>
            </a:r>
          </a:p>
        </p:txBody>
      </p:sp>
      <p:sp>
        <p:nvSpPr>
          <p:cNvPr id="4" name="Content Placeholder 7">
            <a:extLst>
              <a:ext uri="{FF2B5EF4-FFF2-40B4-BE49-F238E27FC236}">
                <a16:creationId xmlns:a16="http://schemas.microsoft.com/office/drawing/2014/main" id="{0075EFAE-A03B-795F-C6EF-4276AD76AFEA}"/>
              </a:ext>
            </a:extLst>
          </p:cNvPr>
          <p:cNvSpPr>
            <a:spLocks noGrp="1"/>
          </p:cNvSpPr>
          <p:nvPr>
            <p:ph sz="quarter" idx="16"/>
          </p:nvPr>
        </p:nvSpPr>
        <p:spPr>
          <a:xfrm>
            <a:off x="544102" y="1431758"/>
            <a:ext cx="7228297" cy="449242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6267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Content Sid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20A58EF-5980-E6FC-5EEF-866678EA1515}"/>
              </a:ext>
            </a:extLst>
          </p:cNvPr>
          <p:cNvSpPr>
            <a:spLocks noGrp="1"/>
          </p:cNvSpPr>
          <p:nvPr>
            <p:ph type="pic" sz="quarter" idx="13"/>
          </p:nvPr>
        </p:nvSpPr>
        <p:spPr>
          <a:xfrm>
            <a:off x="7954963" y="-4763"/>
            <a:ext cx="4251325" cy="6230938"/>
          </a:xfrm>
        </p:spPr>
        <p:txBody>
          <a:bodyPr/>
          <a:lstStyle/>
          <a:p>
            <a:endParaRPr lang="en-US"/>
          </a:p>
        </p:txBody>
      </p:sp>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35A35CDA-5CE1-6065-9CEA-4772CF02AC5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12" name="Content Placeholder 7">
            <a:extLst>
              <a:ext uri="{FF2B5EF4-FFF2-40B4-BE49-F238E27FC236}">
                <a16:creationId xmlns:a16="http://schemas.microsoft.com/office/drawing/2014/main" id="{1606FAE5-068D-5257-83BF-EF6EF1C3158E}"/>
              </a:ext>
            </a:extLst>
          </p:cNvPr>
          <p:cNvSpPr>
            <a:spLocks noGrp="1"/>
          </p:cNvSpPr>
          <p:nvPr>
            <p:ph sz="quarter" idx="16"/>
          </p:nvPr>
        </p:nvSpPr>
        <p:spPr>
          <a:xfrm>
            <a:off x="545899" y="1383632"/>
            <a:ext cx="7238533" cy="4467478"/>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383F645-A155-6921-B451-8A0227E535DC}"/>
              </a:ext>
            </a:extLst>
          </p:cNvPr>
          <p:cNvSpPr>
            <a:spLocks noGrp="1"/>
          </p:cNvSpPr>
          <p:nvPr>
            <p:ph type="title" hasCustomPrompt="1"/>
          </p:nvPr>
        </p:nvSpPr>
        <p:spPr>
          <a:xfrm>
            <a:off x="544103" y="378687"/>
            <a:ext cx="7228297" cy="680506"/>
          </a:xfrm>
        </p:spPr>
        <p:txBody>
          <a:bodyPr/>
          <a:lstStyle>
            <a:lvl1pPr>
              <a:defRPr/>
            </a:lvl1pPr>
          </a:lstStyle>
          <a:p>
            <a:r>
              <a:rPr lang="en-US" dirty="0"/>
              <a:t>Click to edit page title</a:t>
            </a:r>
          </a:p>
        </p:txBody>
      </p:sp>
    </p:spTree>
    <p:extLst>
      <p:ext uri="{BB962C8B-B14F-4D97-AF65-F5344CB8AC3E}">
        <p14:creationId xmlns:p14="http://schemas.microsoft.com/office/powerpoint/2010/main" val="1763251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st Pract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3C691061-B7B4-A7A0-EE00-624B758D25D3}"/>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14" name="Group 13">
            <a:extLst>
              <a:ext uri="{FF2B5EF4-FFF2-40B4-BE49-F238E27FC236}">
                <a16:creationId xmlns:a16="http://schemas.microsoft.com/office/drawing/2014/main" id="{734587C9-372C-B43B-A00C-80AB38BB2100}"/>
              </a:ext>
            </a:extLst>
          </p:cNvPr>
          <p:cNvGrpSpPr/>
          <p:nvPr userDrawn="1"/>
        </p:nvGrpSpPr>
        <p:grpSpPr>
          <a:xfrm>
            <a:off x="0" y="-261631"/>
            <a:ext cx="4254354" cy="6502722"/>
            <a:chOff x="0" y="-261631"/>
            <a:chExt cx="4254354" cy="6502722"/>
          </a:xfrm>
        </p:grpSpPr>
        <p:sp>
          <p:nvSpPr>
            <p:cNvPr id="15" name="Rectangle 14">
              <a:extLst>
                <a:ext uri="{FF2B5EF4-FFF2-40B4-BE49-F238E27FC236}">
                  <a16:creationId xmlns:a16="http://schemas.microsoft.com/office/drawing/2014/main" id="{2C377F64-8C70-90DB-8E8D-04FB2668184C}"/>
                </a:ext>
              </a:extLst>
            </p:cNvPr>
            <p:cNvSpPr/>
            <p:nvPr/>
          </p:nvSpPr>
          <p:spPr>
            <a:xfrm>
              <a:off x="560" y="0"/>
              <a:ext cx="4237608" cy="6241091"/>
            </a:xfrm>
            <a:prstGeom prst="rect">
              <a:avLst/>
            </a:prstGeom>
            <a:solidFill>
              <a:srgbClr val="5BC2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descr="A black and white logo&#10;&#10;Description automatically generated">
              <a:extLst>
                <a:ext uri="{FF2B5EF4-FFF2-40B4-BE49-F238E27FC236}">
                  <a16:creationId xmlns:a16="http://schemas.microsoft.com/office/drawing/2014/main" id="{E1845211-41A7-EBF9-580F-08D296B80162}"/>
                </a:ext>
              </a:extLst>
            </p:cNvPr>
            <p:cNvPicPr>
              <a:picLocks noChangeAspect="1"/>
            </p:cNvPicPr>
            <p:nvPr/>
          </p:nvPicPr>
          <p:blipFill rotWithShape="1">
            <a:blip r:embed="rId2">
              <a:alphaModFix amt="14000"/>
            </a:blip>
            <a:srcRect l="10123" t="32233" r="74279" b="46585"/>
            <a:stretch/>
          </p:blipFill>
          <p:spPr>
            <a:xfrm>
              <a:off x="1756765" y="4153104"/>
              <a:ext cx="2497589" cy="2082672"/>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FC026B6E-3E1A-CC06-8597-8AC8AF4CDAEC}"/>
                </a:ext>
              </a:extLst>
            </p:cNvPr>
            <p:cNvPicPr>
              <a:picLocks noChangeAspect="1"/>
            </p:cNvPicPr>
            <p:nvPr/>
          </p:nvPicPr>
          <p:blipFill rotWithShape="1">
            <a:blip r:embed="rId2">
              <a:alphaModFix amt="14000"/>
            </a:blip>
            <a:srcRect l="10123" t="32233" r="74279" b="40094"/>
            <a:stretch/>
          </p:blipFill>
          <p:spPr>
            <a:xfrm rot="10800000">
              <a:off x="0" y="-261631"/>
              <a:ext cx="2497589" cy="2720847"/>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762EC2BD-DB08-94C6-0BFA-3B03A92ABFCA}"/>
                </a:ext>
              </a:extLst>
            </p:cNvPr>
            <p:cNvPicPr>
              <a:picLocks noChangeAspect="1"/>
            </p:cNvPicPr>
            <p:nvPr/>
          </p:nvPicPr>
          <p:blipFill rotWithShape="1">
            <a:blip r:embed="rId2">
              <a:alphaModFix amt="14000"/>
            </a:blip>
            <a:srcRect l="10123" t="32233" r="85904" b="33449"/>
            <a:stretch/>
          </p:blipFill>
          <p:spPr>
            <a:xfrm>
              <a:off x="3601968" y="397425"/>
              <a:ext cx="636200" cy="3374204"/>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D39C75EF-5DE8-C3CC-CA53-F503D08E91C9}"/>
                </a:ext>
              </a:extLst>
            </p:cNvPr>
            <p:cNvPicPr>
              <a:picLocks noChangeAspect="1"/>
            </p:cNvPicPr>
            <p:nvPr/>
          </p:nvPicPr>
          <p:blipFill rotWithShape="1">
            <a:blip r:embed="rId2">
              <a:alphaModFix amt="14000"/>
            </a:blip>
            <a:srcRect l="24168" t="32232" r="69130" b="34649"/>
            <a:stretch/>
          </p:blipFill>
          <p:spPr>
            <a:xfrm>
              <a:off x="0" y="2979481"/>
              <a:ext cx="1073078" cy="3256294"/>
            </a:xfrm>
            <a:prstGeom prst="rect">
              <a:avLst/>
            </a:prstGeom>
          </p:spPr>
        </p:pic>
      </p:grpSp>
      <p:sp>
        <p:nvSpPr>
          <p:cNvPr id="20" name="Title 1">
            <a:extLst>
              <a:ext uri="{FF2B5EF4-FFF2-40B4-BE49-F238E27FC236}">
                <a16:creationId xmlns:a16="http://schemas.microsoft.com/office/drawing/2014/main" id="{262AFC6D-8FEA-50DD-1B70-1002A2D52F49}"/>
              </a:ext>
            </a:extLst>
          </p:cNvPr>
          <p:cNvSpPr>
            <a:spLocks noGrp="1"/>
          </p:cNvSpPr>
          <p:nvPr>
            <p:ph type="title" hasCustomPrompt="1"/>
          </p:nvPr>
        </p:nvSpPr>
        <p:spPr>
          <a:xfrm>
            <a:off x="4535905" y="376551"/>
            <a:ext cx="7261245" cy="680506"/>
          </a:xfrm>
        </p:spPr>
        <p:txBody>
          <a:bodyPr/>
          <a:lstStyle>
            <a:lvl1pPr>
              <a:defRPr/>
            </a:lvl1pPr>
          </a:lstStyle>
          <a:p>
            <a:r>
              <a:rPr lang="en-US" dirty="0"/>
              <a:t>Click to edit page title</a:t>
            </a:r>
          </a:p>
        </p:txBody>
      </p:sp>
      <p:sp>
        <p:nvSpPr>
          <p:cNvPr id="21" name="Content Placeholder 7">
            <a:extLst>
              <a:ext uri="{FF2B5EF4-FFF2-40B4-BE49-F238E27FC236}">
                <a16:creationId xmlns:a16="http://schemas.microsoft.com/office/drawing/2014/main" id="{63BBF5A5-7B5F-304A-89CB-948F27CDCCA6}"/>
              </a:ext>
            </a:extLst>
          </p:cNvPr>
          <p:cNvSpPr>
            <a:spLocks noGrp="1"/>
          </p:cNvSpPr>
          <p:nvPr>
            <p:ph sz="quarter" idx="16"/>
          </p:nvPr>
        </p:nvSpPr>
        <p:spPr>
          <a:xfrm>
            <a:off x="4535905" y="1383632"/>
            <a:ext cx="7261245" cy="4465342"/>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208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 with 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20EAD08-F51D-B703-D644-9937AEBBC182}"/>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8" name="Rectangle 27">
            <a:extLst>
              <a:ext uri="{FF2B5EF4-FFF2-40B4-BE49-F238E27FC236}">
                <a16:creationId xmlns:a16="http://schemas.microsoft.com/office/drawing/2014/main" id="{55CE725F-8020-9FBE-475A-1A5F46F13036}"/>
              </a:ext>
            </a:extLst>
          </p:cNvPr>
          <p:cNvSpPr/>
          <p:nvPr/>
        </p:nvSpPr>
        <p:spPr>
          <a:xfrm>
            <a:off x="8487921" y="96157"/>
            <a:ext cx="3704080" cy="1952439"/>
          </a:xfrm>
          <a:prstGeom prst="rect">
            <a:avLst/>
          </a:prstGeom>
          <a:solidFill>
            <a:srgbClr val="512D6D"/>
          </a:solidFill>
          <a:ln w="12700" cap="flat" cmpd="sng" algn="ctr">
            <a:solidFill>
              <a:srgbClr val="FFFFFF">
                <a:lumMod val="6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A11EAA6-618A-ECE1-6EED-BCCB7E11909E}"/>
              </a:ext>
            </a:extLst>
          </p:cNvPr>
          <p:cNvSpPr/>
          <p:nvPr/>
        </p:nvSpPr>
        <p:spPr>
          <a:xfrm>
            <a:off x="8487921" y="2126358"/>
            <a:ext cx="3704080" cy="1952439"/>
          </a:xfrm>
          <a:prstGeom prst="rect">
            <a:avLst/>
          </a:prstGeom>
          <a:solidFill>
            <a:srgbClr val="84BD00"/>
          </a:solidFill>
          <a:ln w="12700" cap="flat" cmpd="sng" algn="ctr">
            <a:solidFill>
              <a:srgbClr val="FFFFFF">
                <a:lumMod val="6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FF243FE-8E56-5F6E-3146-BFBD1C4C3ED1}"/>
              </a:ext>
            </a:extLst>
          </p:cNvPr>
          <p:cNvSpPr/>
          <p:nvPr/>
        </p:nvSpPr>
        <p:spPr>
          <a:xfrm>
            <a:off x="8487920" y="4156571"/>
            <a:ext cx="3704080" cy="1952439"/>
          </a:xfrm>
          <a:prstGeom prst="rect">
            <a:avLst/>
          </a:prstGeom>
          <a:solidFill>
            <a:srgbClr val="5BC2E7"/>
          </a:solidFill>
          <a:ln w="12700" cap="flat" cmpd="sng" algn="ctr">
            <a:solidFill>
              <a:srgbClr val="FFFFFF">
                <a:lumMod val="6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DF8CDE9F-1374-1B1E-0A52-DC512D8FEA69}"/>
              </a:ext>
            </a:extLst>
          </p:cNvPr>
          <p:cNvSpPr>
            <a:spLocks noGrp="1"/>
          </p:cNvSpPr>
          <p:nvPr>
            <p:ph type="title" hasCustomPrompt="1"/>
          </p:nvPr>
        </p:nvSpPr>
        <p:spPr>
          <a:xfrm>
            <a:off x="544103" y="378687"/>
            <a:ext cx="7537821" cy="680506"/>
          </a:xfrm>
        </p:spPr>
        <p:txBody>
          <a:bodyPr/>
          <a:lstStyle>
            <a:lvl1pPr>
              <a:defRPr/>
            </a:lvl1pPr>
          </a:lstStyle>
          <a:p>
            <a:r>
              <a:rPr lang="en-US" dirty="0"/>
              <a:t>Click to edit page title</a:t>
            </a:r>
          </a:p>
        </p:txBody>
      </p:sp>
      <p:sp>
        <p:nvSpPr>
          <p:cNvPr id="31" name="Content Placeholder 7">
            <a:extLst>
              <a:ext uri="{FF2B5EF4-FFF2-40B4-BE49-F238E27FC236}">
                <a16:creationId xmlns:a16="http://schemas.microsoft.com/office/drawing/2014/main" id="{7C8299F1-CF4F-D1EA-0D01-BCD37029FC35}"/>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7">
            <a:extLst>
              <a:ext uri="{FF2B5EF4-FFF2-40B4-BE49-F238E27FC236}">
                <a16:creationId xmlns:a16="http://schemas.microsoft.com/office/drawing/2014/main" id="{25F46D22-F000-E7DB-3E83-4D633548AE8A}"/>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5">
            <a:extLst>
              <a:ext uri="{FF2B5EF4-FFF2-40B4-BE49-F238E27FC236}">
                <a16:creationId xmlns:a16="http://schemas.microsoft.com/office/drawing/2014/main" id="{2F52E8ED-E85B-E1C5-F477-5E68FD0BADFD}"/>
              </a:ext>
            </a:extLst>
          </p:cNvPr>
          <p:cNvSpPr>
            <a:spLocks noGrp="1"/>
          </p:cNvSpPr>
          <p:nvPr>
            <p:ph type="body" sz="quarter" idx="22"/>
          </p:nvPr>
        </p:nvSpPr>
        <p:spPr>
          <a:xfrm>
            <a:off x="8645236" y="211804"/>
            <a:ext cx="3373594" cy="1764174"/>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5" name="Text Placeholder 15">
            <a:extLst>
              <a:ext uri="{FF2B5EF4-FFF2-40B4-BE49-F238E27FC236}">
                <a16:creationId xmlns:a16="http://schemas.microsoft.com/office/drawing/2014/main" id="{E457CAF5-7EC6-A7F4-DF0A-EC346D816145}"/>
              </a:ext>
            </a:extLst>
          </p:cNvPr>
          <p:cNvSpPr>
            <a:spLocks noGrp="1"/>
          </p:cNvSpPr>
          <p:nvPr>
            <p:ph type="body" sz="quarter" idx="23"/>
          </p:nvPr>
        </p:nvSpPr>
        <p:spPr>
          <a:xfrm>
            <a:off x="8645236" y="2262331"/>
            <a:ext cx="3373594" cy="1764174"/>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6" name="Text Placeholder 15">
            <a:extLst>
              <a:ext uri="{FF2B5EF4-FFF2-40B4-BE49-F238E27FC236}">
                <a16:creationId xmlns:a16="http://schemas.microsoft.com/office/drawing/2014/main" id="{9D16CDBA-40AD-78CB-EA77-DFFA2EF23E20}"/>
              </a:ext>
            </a:extLst>
          </p:cNvPr>
          <p:cNvSpPr>
            <a:spLocks noGrp="1"/>
          </p:cNvSpPr>
          <p:nvPr>
            <p:ph type="body" sz="quarter" idx="24"/>
          </p:nvPr>
        </p:nvSpPr>
        <p:spPr>
          <a:xfrm>
            <a:off x="8645236" y="4246035"/>
            <a:ext cx="3373594" cy="1764174"/>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804832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Content with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BC0B7745-A748-A624-708D-BA1DEA74511D}"/>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Rectangle 19">
            <a:extLst>
              <a:ext uri="{FF2B5EF4-FFF2-40B4-BE49-F238E27FC236}">
                <a16:creationId xmlns:a16="http://schemas.microsoft.com/office/drawing/2014/main" id="{0B0172A7-A4D3-A6CB-5E17-80B674883693}"/>
              </a:ext>
            </a:extLst>
          </p:cNvPr>
          <p:cNvSpPr/>
          <p:nvPr/>
        </p:nvSpPr>
        <p:spPr>
          <a:xfrm>
            <a:off x="8488680" y="611699"/>
            <a:ext cx="3703320" cy="2395728"/>
          </a:xfrm>
          <a:prstGeom prst="rect">
            <a:avLst/>
          </a:prstGeom>
          <a:solidFill>
            <a:srgbClr val="5BC2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EFF1910-C716-14D6-AFA7-34C6753CC8B5}"/>
              </a:ext>
            </a:extLst>
          </p:cNvPr>
          <p:cNvSpPr/>
          <p:nvPr/>
        </p:nvSpPr>
        <p:spPr>
          <a:xfrm>
            <a:off x="8502534" y="3383531"/>
            <a:ext cx="3703320" cy="2395728"/>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46DADC0D-EE2A-D907-488D-F20F68A13E0A}"/>
              </a:ext>
            </a:extLst>
          </p:cNvPr>
          <p:cNvSpPr>
            <a:spLocks noGrp="1"/>
          </p:cNvSpPr>
          <p:nvPr>
            <p:ph type="title" hasCustomPrompt="1"/>
          </p:nvPr>
        </p:nvSpPr>
        <p:spPr>
          <a:xfrm>
            <a:off x="544103" y="378687"/>
            <a:ext cx="7537822" cy="680506"/>
          </a:xfrm>
        </p:spPr>
        <p:txBody>
          <a:bodyPr/>
          <a:lstStyle>
            <a:lvl1pPr>
              <a:defRPr/>
            </a:lvl1pPr>
          </a:lstStyle>
          <a:p>
            <a:r>
              <a:rPr lang="en-US" dirty="0"/>
              <a:t>Click to edit page title</a:t>
            </a:r>
          </a:p>
        </p:txBody>
      </p:sp>
      <p:sp>
        <p:nvSpPr>
          <p:cNvPr id="26" name="Content Placeholder 7">
            <a:extLst>
              <a:ext uri="{FF2B5EF4-FFF2-40B4-BE49-F238E27FC236}">
                <a16:creationId xmlns:a16="http://schemas.microsoft.com/office/drawing/2014/main" id="{96248BEA-AA1A-8A62-C3F9-6F7FDE551F53}"/>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7">
            <a:extLst>
              <a:ext uri="{FF2B5EF4-FFF2-40B4-BE49-F238E27FC236}">
                <a16:creationId xmlns:a16="http://schemas.microsoft.com/office/drawing/2014/main" id="{C9B2A7A2-D9CD-D6AB-AB66-32FDB7250652}"/>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5">
            <a:extLst>
              <a:ext uri="{FF2B5EF4-FFF2-40B4-BE49-F238E27FC236}">
                <a16:creationId xmlns:a16="http://schemas.microsoft.com/office/drawing/2014/main" id="{2BBB1E51-03B1-7082-EBB3-EDD965A24576}"/>
              </a:ext>
            </a:extLst>
          </p:cNvPr>
          <p:cNvSpPr>
            <a:spLocks noGrp="1"/>
          </p:cNvSpPr>
          <p:nvPr>
            <p:ph type="body" sz="quarter" idx="22"/>
          </p:nvPr>
        </p:nvSpPr>
        <p:spPr>
          <a:xfrm>
            <a:off x="8667397" y="718940"/>
            <a:ext cx="3373594" cy="2135096"/>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5" name="Text Placeholder 15">
            <a:extLst>
              <a:ext uri="{FF2B5EF4-FFF2-40B4-BE49-F238E27FC236}">
                <a16:creationId xmlns:a16="http://schemas.microsoft.com/office/drawing/2014/main" id="{68761795-491D-2E01-36D3-ED270FBAB801}"/>
              </a:ext>
            </a:extLst>
          </p:cNvPr>
          <p:cNvSpPr>
            <a:spLocks noGrp="1"/>
          </p:cNvSpPr>
          <p:nvPr>
            <p:ph type="body" sz="quarter" idx="23"/>
          </p:nvPr>
        </p:nvSpPr>
        <p:spPr>
          <a:xfrm>
            <a:off x="8645236" y="3527771"/>
            <a:ext cx="3373594" cy="2097173"/>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056838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2CD90A-3013-08AE-7E87-99414EDAB913}"/>
              </a:ext>
            </a:extLst>
          </p:cNvPr>
          <p:cNvSpPr/>
          <p:nvPr userDrawn="1"/>
        </p:nvSpPr>
        <p:spPr>
          <a:xfrm>
            <a:off x="1" y="0"/>
            <a:ext cx="12192000" cy="6858000"/>
          </a:xfrm>
          <a:prstGeom prst="rect">
            <a:avLst/>
          </a:prstGeom>
          <a:solidFill>
            <a:srgbClr val="512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BFA3977-C945-A599-968D-77FE693B7048}"/>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69FF8118-EF56-55A2-D594-9DAF8CC9BC2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3022505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34616982-1D91-3594-6272-25EC9F051453}"/>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8" name="Group 7">
            <a:extLst>
              <a:ext uri="{FF2B5EF4-FFF2-40B4-BE49-F238E27FC236}">
                <a16:creationId xmlns:a16="http://schemas.microsoft.com/office/drawing/2014/main" id="{87EA9ECE-BF1D-1D57-6193-6526D750BCBB}"/>
              </a:ext>
            </a:extLst>
          </p:cNvPr>
          <p:cNvGrpSpPr/>
          <p:nvPr userDrawn="1"/>
        </p:nvGrpSpPr>
        <p:grpSpPr>
          <a:xfrm>
            <a:off x="8402125" y="190524"/>
            <a:ext cx="3789874" cy="2728039"/>
            <a:chOff x="8402125" y="190524"/>
            <a:chExt cx="3789874" cy="2728039"/>
          </a:xfrm>
        </p:grpSpPr>
        <p:sp>
          <p:nvSpPr>
            <p:cNvPr id="26" name="Rectangle 25">
              <a:extLst>
                <a:ext uri="{FF2B5EF4-FFF2-40B4-BE49-F238E27FC236}">
                  <a16:creationId xmlns:a16="http://schemas.microsoft.com/office/drawing/2014/main" id="{F3A72AC3-0792-18A7-80A0-C212676D957F}"/>
                </a:ext>
              </a:extLst>
            </p:cNvPr>
            <p:cNvSpPr/>
            <p:nvPr/>
          </p:nvSpPr>
          <p:spPr>
            <a:xfrm>
              <a:off x="8487921" y="430980"/>
              <a:ext cx="3704078" cy="2487583"/>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5DC2D"/>
                </a:solidFill>
                <a:effectLst/>
                <a:uLnTx/>
                <a:uFillTx/>
                <a:latin typeface="Calibri" panose="020F0502020204030204"/>
                <a:ea typeface="+mn-ea"/>
                <a:cs typeface="+mn-cs"/>
              </a:endParaRPr>
            </a:p>
          </p:txBody>
        </p:sp>
        <p:pic>
          <p:nvPicPr>
            <p:cNvPr id="29" name="Picture 28" descr="A blue quote symbol in a white circle&#10;&#10;Description automatically generated">
              <a:extLst>
                <a:ext uri="{FF2B5EF4-FFF2-40B4-BE49-F238E27FC236}">
                  <a16:creationId xmlns:a16="http://schemas.microsoft.com/office/drawing/2014/main" id="{CDD935A4-A726-43CA-3E75-4848BB42015F}"/>
                </a:ext>
              </a:extLst>
            </p:cNvPr>
            <p:cNvPicPr>
              <a:picLocks noChangeAspect="1"/>
            </p:cNvPicPr>
            <p:nvPr/>
          </p:nvPicPr>
          <p:blipFill>
            <a:blip r:embed="rId2"/>
            <a:stretch>
              <a:fillRect/>
            </a:stretch>
          </p:blipFill>
          <p:spPr>
            <a:xfrm>
              <a:off x="8402125" y="190524"/>
              <a:ext cx="677230" cy="676751"/>
            </a:xfrm>
            <a:prstGeom prst="rect">
              <a:avLst/>
            </a:prstGeom>
          </p:spPr>
        </p:pic>
      </p:grpSp>
      <p:grpSp>
        <p:nvGrpSpPr>
          <p:cNvPr id="9" name="Group 8">
            <a:extLst>
              <a:ext uri="{FF2B5EF4-FFF2-40B4-BE49-F238E27FC236}">
                <a16:creationId xmlns:a16="http://schemas.microsoft.com/office/drawing/2014/main" id="{A20CDF71-B599-1FA1-931C-19700BD94673}"/>
              </a:ext>
            </a:extLst>
          </p:cNvPr>
          <p:cNvGrpSpPr/>
          <p:nvPr userDrawn="1"/>
        </p:nvGrpSpPr>
        <p:grpSpPr>
          <a:xfrm>
            <a:off x="8402125" y="2946418"/>
            <a:ext cx="3789875" cy="2890964"/>
            <a:chOff x="8402125" y="2946418"/>
            <a:chExt cx="3789875" cy="2890964"/>
          </a:xfrm>
        </p:grpSpPr>
        <p:sp>
          <p:nvSpPr>
            <p:cNvPr id="22" name="Rectangle 21">
              <a:extLst>
                <a:ext uri="{FF2B5EF4-FFF2-40B4-BE49-F238E27FC236}">
                  <a16:creationId xmlns:a16="http://schemas.microsoft.com/office/drawing/2014/main" id="{078F595E-5096-D18D-513A-7FCEAB38A4F4}"/>
                </a:ext>
              </a:extLst>
            </p:cNvPr>
            <p:cNvSpPr/>
            <p:nvPr/>
          </p:nvSpPr>
          <p:spPr>
            <a:xfrm>
              <a:off x="8487922" y="3203929"/>
              <a:ext cx="3704078" cy="2633453"/>
            </a:xfrm>
            <a:prstGeom prst="rect">
              <a:avLst/>
            </a:prstGeom>
            <a:solidFill>
              <a:srgbClr val="512D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5DC2D"/>
                </a:solidFill>
                <a:effectLst/>
                <a:uLnTx/>
                <a:uFillTx/>
                <a:latin typeface="Calibri" panose="020F0502020204030204"/>
                <a:ea typeface="+mn-ea"/>
                <a:cs typeface="+mn-cs"/>
              </a:endParaRPr>
            </a:p>
          </p:txBody>
        </p:sp>
        <p:pic>
          <p:nvPicPr>
            <p:cNvPr id="23" name="Picture 22" descr="A green quote symbol in a white circle&#10;&#10;Description automatically generated">
              <a:extLst>
                <a:ext uri="{FF2B5EF4-FFF2-40B4-BE49-F238E27FC236}">
                  <a16:creationId xmlns:a16="http://schemas.microsoft.com/office/drawing/2014/main" id="{D6E6233A-E391-F53A-0E2F-910EB8C0821E}"/>
                </a:ext>
              </a:extLst>
            </p:cNvPr>
            <p:cNvPicPr>
              <a:picLocks noChangeAspect="1"/>
            </p:cNvPicPr>
            <p:nvPr/>
          </p:nvPicPr>
          <p:blipFill>
            <a:blip r:embed="rId3"/>
            <a:stretch>
              <a:fillRect/>
            </a:stretch>
          </p:blipFill>
          <p:spPr>
            <a:xfrm>
              <a:off x="8402125" y="2946418"/>
              <a:ext cx="635450" cy="635001"/>
            </a:xfrm>
            <a:prstGeom prst="rect">
              <a:avLst/>
            </a:prstGeom>
          </p:spPr>
        </p:pic>
      </p:grpSp>
      <p:sp>
        <p:nvSpPr>
          <p:cNvPr id="33" name="Title 1">
            <a:extLst>
              <a:ext uri="{FF2B5EF4-FFF2-40B4-BE49-F238E27FC236}">
                <a16:creationId xmlns:a16="http://schemas.microsoft.com/office/drawing/2014/main" id="{BED4DD49-71EF-50B8-0240-E1042085EC02}"/>
              </a:ext>
            </a:extLst>
          </p:cNvPr>
          <p:cNvSpPr>
            <a:spLocks noGrp="1"/>
          </p:cNvSpPr>
          <p:nvPr>
            <p:ph type="title" hasCustomPrompt="1"/>
          </p:nvPr>
        </p:nvSpPr>
        <p:spPr>
          <a:xfrm>
            <a:off x="544102" y="378687"/>
            <a:ext cx="7537822" cy="680506"/>
          </a:xfrm>
        </p:spPr>
        <p:txBody>
          <a:bodyPr/>
          <a:lstStyle>
            <a:lvl1pPr>
              <a:defRPr/>
            </a:lvl1pPr>
          </a:lstStyle>
          <a:p>
            <a:r>
              <a:rPr lang="en-US" dirty="0"/>
              <a:t>Click to edit page title</a:t>
            </a:r>
          </a:p>
        </p:txBody>
      </p:sp>
      <p:sp>
        <p:nvSpPr>
          <p:cNvPr id="34" name="Content Placeholder 7">
            <a:extLst>
              <a:ext uri="{FF2B5EF4-FFF2-40B4-BE49-F238E27FC236}">
                <a16:creationId xmlns:a16="http://schemas.microsoft.com/office/drawing/2014/main" id="{FFCE9ACC-F6B8-13A9-D322-3504BCF64E1C}"/>
              </a:ext>
            </a:extLst>
          </p:cNvPr>
          <p:cNvSpPr>
            <a:spLocks noGrp="1"/>
          </p:cNvSpPr>
          <p:nvPr>
            <p:ph sz="quarter" idx="16"/>
          </p:nvPr>
        </p:nvSpPr>
        <p:spPr>
          <a:xfrm>
            <a:off x="544102" y="1384188"/>
            <a:ext cx="3666951" cy="4539994"/>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7">
            <a:extLst>
              <a:ext uri="{FF2B5EF4-FFF2-40B4-BE49-F238E27FC236}">
                <a16:creationId xmlns:a16="http://schemas.microsoft.com/office/drawing/2014/main" id="{F0D493DA-4F6C-C454-78C5-44594E13B60C}"/>
              </a:ext>
            </a:extLst>
          </p:cNvPr>
          <p:cNvSpPr>
            <a:spLocks noGrp="1"/>
          </p:cNvSpPr>
          <p:nvPr>
            <p:ph sz="quarter" idx="17"/>
          </p:nvPr>
        </p:nvSpPr>
        <p:spPr>
          <a:xfrm>
            <a:off x="4414973" y="1360535"/>
            <a:ext cx="3666951" cy="4563645"/>
          </a:xfrm>
          <a:prstGeom prst="rect">
            <a:avLst/>
          </a:prstGeom>
        </p:spPr>
        <p:txBody>
          <a:bodyPr/>
          <a:lstStyle>
            <a:lvl1pPr marL="228600" indent="-228600">
              <a:buClr>
                <a:srgbClr val="4C2C69"/>
              </a:buClr>
              <a:buFont typeface="Arial" panose="020B0604020202020204" pitchFamily="34" charset="0"/>
              <a:buChar char="•"/>
              <a:defRPr sz="2000">
                <a:latin typeface="Arial Nova Light" panose="020B0304020202020204" pitchFamily="34" charset="0"/>
              </a:defRPr>
            </a:lvl1pPr>
            <a:lvl2pPr marL="685800" indent="-228600">
              <a:buClr>
                <a:srgbClr val="4C2C69"/>
              </a:buClr>
              <a:buFont typeface="Arial Nova Light" panose="020B0304020202020204" pitchFamily="34" charset="0"/>
              <a:buChar char="–"/>
              <a:defRPr sz="1800">
                <a:latin typeface="Arial Nova Light" panose="020B0304020202020204" pitchFamily="34" charset="0"/>
              </a:defRPr>
            </a:lvl2pPr>
            <a:lvl3pPr marL="1143000" indent="-228600">
              <a:buClr>
                <a:srgbClr val="4C2C69"/>
              </a:buClr>
              <a:buFont typeface="Courier New" panose="02070309020205020404" pitchFamily="49" charset="0"/>
              <a:buChar char="o"/>
              <a:defRPr sz="1400">
                <a:latin typeface="Arial Nova Light" panose="020B0304020202020204" pitchFamily="34" charset="0"/>
              </a:defRPr>
            </a:lvl3pPr>
            <a:lvl4pPr marL="1600200" indent="-228600">
              <a:buClr>
                <a:srgbClr val="4C2C69"/>
              </a:buClr>
              <a:buFont typeface="Arial" panose="020B0604020202020204" pitchFamily="34" charset="0"/>
              <a:buChar char="•"/>
              <a:defRPr sz="1400">
                <a:latin typeface="Arial Nova Light" panose="020B0304020202020204" pitchFamily="34" charset="0"/>
              </a:defRPr>
            </a:lvl4pPr>
            <a:lvl5pPr marL="2057400" indent="-228600">
              <a:buClr>
                <a:srgbClr val="4C2C69"/>
              </a:buClr>
              <a:buFont typeface="Courier New" panose="02070309020205020404" pitchFamily="49" charset="0"/>
              <a:buChar char="o"/>
              <a:defRPr sz="1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5">
            <a:extLst>
              <a:ext uri="{FF2B5EF4-FFF2-40B4-BE49-F238E27FC236}">
                <a16:creationId xmlns:a16="http://schemas.microsoft.com/office/drawing/2014/main" id="{D9E6C576-DC87-34BB-09B9-8B5814B8A34A}"/>
              </a:ext>
            </a:extLst>
          </p:cNvPr>
          <p:cNvSpPr>
            <a:spLocks noGrp="1"/>
          </p:cNvSpPr>
          <p:nvPr>
            <p:ph type="body" sz="quarter" idx="23"/>
          </p:nvPr>
        </p:nvSpPr>
        <p:spPr>
          <a:xfrm>
            <a:off x="8688132" y="867275"/>
            <a:ext cx="3373594" cy="1478786"/>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5" name="Text Placeholder 15">
            <a:extLst>
              <a:ext uri="{FF2B5EF4-FFF2-40B4-BE49-F238E27FC236}">
                <a16:creationId xmlns:a16="http://schemas.microsoft.com/office/drawing/2014/main" id="{7996012A-2802-076B-CD44-DF743B813D90}"/>
              </a:ext>
            </a:extLst>
          </p:cNvPr>
          <p:cNvSpPr>
            <a:spLocks noGrp="1"/>
          </p:cNvSpPr>
          <p:nvPr>
            <p:ph type="body" sz="quarter" idx="24"/>
          </p:nvPr>
        </p:nvSpPr>
        <p:spPr>
          <a:xfrm>
            <a:off x="8688132" y="3439899"/>
            <a:ext cx="3373594" cy="1764174"/>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6" name="Text Placeholder 15">
            <a:extLst>
              <a:ext uri="{FF2B5EF4-FFF2-40B4-BE49-F238E27FC236}">
                <a16:creationId xmlns:a16="http://schemas.microsoft.com/office/drawing/2014/main" id="{CD791527-3D87-3D54-B19B-635850DFDD8C}"/>
              </a:ext>
            </a:extLst>
          </p:cNvPr>
          <p:cNvSpPr>
            <a:spLocks noGrp="1"/>
          </p:cNvSpPr>
          <p:nvPr>
            <p:ph type="body" sz="quarter" idx="25" hasCustomPrompt="1"/>
          </p:nvPr>
        </p:nvSpPr>
        <p:spPr>
          <a:xfrm>
            <a:off x="8688132" y="2423305"/>
            <a:ext cx="3373594" cy="397546"/>
          </a:xfrm>
        </p:spPr>
        <p:txBody>
          <a:bodyPr>
            <a:normAutofit/>
          </a:bodyPr>
          <a:lstStyle>
            <a:lvl1pPr marL="0" indent="0" algn="r">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attribute</a:t>
            </a:r>
          </a:p>
        </p:txBody>
      </p:sp>
      <p:sp>
        <p:nvSpPr>
          <p:cNvPr id="7" name="Text Placeholder 15">
            <a:extLst>
              <a:ext uri="{FF2B5EF4-FFF2-40B4-BE49-F238E27FC236}">
                <a16:creationId xmlns:a16="http://schemas.microsoft.com/office/drawing/2014/main" id="{473CFF69-C3E9-212F-B959-37B75BC23485}"/>
              </a:ext>
            </a:extLst>
          </p:cNvPr>
          <p:cNvSpPr>
            <a:spLocks noGrp="1"/>
          </p:cNvSpPr>
          <p:nvPr>
            <p:ph type="body" sz="quarter" idx="26" hasCustomPrompt="1"/>
          </p:nvPr>
        </p:nvSpPr>
        <p:spPr>
          <a:xfrm>
            <a:off x="8719850" y="5306642"/>
            <a:ext cx="3373594" cy="397546"/>
          </a:xfrm>
        </p:spPr>
        <p:txBody>
          <a:bodyPr>
            <a:normAutofit/>
          </a:bodyPr>
          <a:lstStyle>
            <a:lvl1pPr marL="0" indent="0" algn="r">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attribute</a:t>
            </a:r>
          </a:p>
        </p:txBody>
      </p:sp>
    </p:spTree>
    <p:extLst>
      <p:ext uri="{BB962C8B-B14F-4D97-AF65-F5344CB8AC3E}">
        <p14:creationId xmlns:p14="http://schemas.microsoft.com/office/powerpoint/2010/main" val="2032294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ttorney Spotligh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FE7911-11C1-2EB9-B0B0-F2D145E0E711}"/>
              </a:ext>
            </a:extLst>
          </p:cNvPr>
          <p:cNvSpPr>
            <a:spLocks noGrp="1"/>
          </p:cNvSpPr>
          <p:nvPr userDrawn="1">
            <p:ph type="pic" sz="quarter" idx="13"/>
          </p:nvPr>
        </p:nvSpPr>
        <p:spPr>
          <a:xfrm>
            <a:off x="548768" y="1460500"/>
            <a:ext cx="3856038" cy="3378200"/>
          </a:xfrm>
        </p:spPr>
        <p:txBody>
          <a:bodyPr/>
          <a:lstStyle/>
          <a:p>
            <a:endParaRPr lang="en-US"/>
          </a:p>
        </p:txBody>
      </p:sp>
      <p:sp>
        <p:nvSpPr>
          <p:cNvPr id="2" name="Rectangle 1">
            <a:extLst>
              <a:ext uri="{FF2B5EF4-FFF2-40B4-BE49-F238E27FC236}">
                <a16:creationId xmlns:a16="http://schemas.microsoft.com/office/drawing/2014/main" id="{EE262AA5-F60D-654B-FD0D-F075E72B0CD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B170064E-D7D3-8A9B-92E5-850BCE1B944A}"/>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pic>
        <p:nvPicPr>
          <p:cNvPr id="14" name="Picture 13" descr="A black and blue rectangle&#10;&#10;Description automatically generated">
            <a:extLst>
              <a:ext uri="{FF2B5EF4-FFF2-40B4-BE49-F238E27FC236}">
                <a16:creationId xmlns:a16="http://schemas.microsoft.com/office/drawing/2014/main" id="{BD54C020-1186-A4A4-7418-5A438414B7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924" y="2053684"/>
            <a:ext cx="1503680" cy="3519414"/>
          </a:xfrm>
          <a:prstGeom prst="rect">
            <a:avLst/>
          </a:prstGeom>
          <a:noFill/>
          <a:ln>
            <a:noFill/>
          </a:ln>
        </p:spPr>
      </p:pic>
      <p:pic>
        <p:nvPicPr>
          <p:cNvPr id="17" name="Picture 16" descr="A black and blue rectangle&#10;&#10;Description automatically generated">
            <a:extLst>
              <a:ext uri="{FF2B5EF4-FFF2-40B4-BE49-F238E27FC236}">
                <a16:creationId xmlns:a16="http://schemas.microsoft.com/office/drawing/2014/main" id="{760F0298-3DE8-0BD7-20AB-D848FDE924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862369" y="2053684"/>
            <a:ext cx="1503680" cy="3519414"/>
          </a:xfrm>
          <a:prstGeom prst="rect">
            <a:avLst/>
          </a:prstGeom>
          <a:noFill/>
          <a:ln>
            <a:noFill/>
          </a:ln>
        </p:spPr>
      </p:pic>
      <p:sp>
        <p:nvSpPr>
          <p:cNvPr id="21" name="Text Placeholder 19">
            <a:extLst>
              <a:ext uri="{FF2B5EF4-FFF2-40B4-BE49-F238E27FC236}">
                <a16:creationId xmlns:a16="http://schemas.microsoft.com/office/drawing/2014/main" id="{07D0D1F5-F186-2FF2-FAFF-D4D2DB1810FC}"/>
              </a:ext>
            </a:extLst>
          </p:cNvPr>
          <p:cNvSpPr>
            <a:spLocks noGrp="1"/>
          </p:cNvSpPr>
          <p:nvPr userDrawn="1">
            <p:ph type="body" sz="quarter" idx="19" hasCustomPrompt="1"/>
          </p:nvPr>
        </p:nvSpPr>
        <p:spPr>
          <a:xfrm>
            <a:off x="5196911" y="2594228"/>
            <a:ext cx="5523230" cy="2434972"/>
          </a:xfrm>
          <a:prstGeom prst="rect">
            <a:avLst/>
          </a:prstGeom>
          <a:noFill/>
        </p:spPr>
        <p:txBody>
          <a:bodyPr/>
          <a:lstStyle>
            <a:lvl1pPr marL="0" indent="0">
              <a:buClrTx/>
              <a:buFont typeface="Wingdings" panose="05000000000000000000" pitchFamily="2" charset="2"/>
              <a:buNone/>
              <a:defRPr sz="1800">
                <a:solidFill>
                  <a:schemeClr val="tx1"/>
                </a:solidFill>
                <a:latin typeface="Arial Nova Light" panose="020B0304020202020204" pitchFamily="34" charset="0"/>
              </a:defRPr>
            </a:lvl1pPr>
            <a:lvl2pPr marL="457200" indent="0">
              <a:buClr>
                <a:schemeClr val="bg1"/>
              </a:buClr>
              <a:buFont typeface="Wingdings" panose="05000000000000000000" pitchFamily="2" charset="2"/>
              <a:buNone/>
              <a:defRPr>
                <a:solidFill>
                  <a:schemeClr val="bg1"/>
                </a:solidFill>
              </a:defRPr>
            </a:lvl2pPr>
            <a:lvl3pPr marL="914400" indent="0">
              <a:buClr>
                <a:schemeClr val="bg1"/>
              </a:buClr>
              <a:buFont typeface="Wingdings" panose="05000000000000000000" pitchFamily="2" charset="2"/>
              <a:buNone/>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Click to edit text</a:t>
            </a:r>
          </a:p>
        </p:txBody>
      </p:sp>
      <p:sp>
        <p:nvSpPr>
          <p:cNvPr id="22" name="Title 1">
            <a:extLst>
              <a:ext uri="{FF2B5EF4-FFF2-40B4-BE49-F238E27FC236}">
                <a16:creationId xmlns:a16="http://schemas.microsoft.com/office/drawing/2014/main" id="{C018AE8B-E8D3-3A3B-BBED-D32ADF9D981A}"/>
              </a:ext>
            </a:extLst>
          </p:cNvPr>
          <p:cNvSpPr>
            <a:spLocks noGrp="1"/>
          </p:cNvSpPr>
          <p:nvPr userDrawn="1">
            <p:ph type="title" hasCustomPrompt="1"/>
          </p:nvPr>
        </p:nvSpPr>
        <p:spPr>
          <a:xfrm>
            <a:off x="544101" y="378687"/>
            <a:ext cx="11078403" cy="680506"/>
          </a:xfrm>
        </p:spPr>
        <p:txBody>
          <a:bodyPr/>
          <a:lstStyle>
            <a:lvl1pPr>
              <a:defRPr/>
            </a:lvl1pPr>
          </a:lstStyle>
          <a:p>
            <a:r>
              <a:rPr lang="en-US" dirty="0"/>
              <a:t>Click to edit page title</a:t>
            </a:r>
          </a:p>
        </p:txBody>
      </p:sp>
      <p:sp>
        <p:nvSpPr>
          <p:cNvPr id="24" name="Text Placeholder 23">
            <a:extLst>
              <a:ext uri="{FF2B5EF4-FFF2-40B4-BE49-F238E27FC236}">
                <a16:creationId xmlns:a16="http://schemas.microsoft.com/office/drawing/2014/main" id="{9B85EAC5-FA87-E0C2-0748-5CC9FB09A037}"/>
              </a:ext>
            </a:extLst>
          </p:cNvPr>
          <p:cNvSpPr>
            <a:spLocks noGrp="1"/>
          </p:cNvSpPr>
          <p:nvPr>
            <p:ph type="body" sz="quarter" idx="20" hasCustomPrompt="1"/>
          </p:nvPr>
        </p:nvSpPr>
        <p:spPr>
          <a:xfrm>
            <a:off x="6702878" y="5340812"/>
            <a:ext cx="3160713" cy="340814"/>
          </a:xfrm>
        </p:spPr>
        <p:txBody>
          <a:bodyPr>
            <a:normAutofit/>
          </a:bodyPr>
          <a:lstStyle>
            <a:lvl1pPr marL="0" indent="0">
              <a:buNone/>
              <a:defRPr/>
            </a:lvl1pPr>
            <a:lvl5pPr marL="60325" indent="0" algn="r">
              <a:buNone/>
              <a:defRPr sz="1600"/>
            </a:lvl5pPr>
          </a:lstStyle>
          <a:p>
            <a:pPr lvl="4"/>
            <a:r>
              <a:rPr lang="en-US" dirty="0"/>
              <a:t>FIFTH LEVEL</a:t>
            </a:r>
          </a:p>
        </p:txBody>
      </p:sp>
    </p:spTree>
    <p:extLst>
      <p:ext uri="{BB962C8B-B14F-4D97-AF65-F5344CB8AC3E}">
        <p14:creationId xmlns:p14="http://schemas.microsoft.com/office/powerpoint/2010/main" val="1757681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ext Level Client Serv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F517F0D8-B7AF-A0C1-DB34-413EF2822091}"/>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4" name="Group 3">
            <a:extLst>
              <a:ext uri="{FF2B5EF4-FFF2-40B4-BE49-F238E27FC236}">
                <a16:creationId xmlns:a16="http://schemas.microsoft.com/office/drawing/2014/main" id="{5DE45A50-B94A-5D6F-3799-587B157EA76E}"/>
              </a:ext>
            </a:extLst>
          </p:cNvPr>
          <p:cNvGrpSpPr/>
          <p:nvPr userDrawn="1"/>
        </p:nvGrpSpPr>
        <p:grpSpPr>
          <a:xfrm>
            <a:off x="437414" y="272840"/>
            <a:ext cx="11357754" cy="5664125"/>
            <a:chOff x="437414" y="272840"/>
            <a:chExt cx="11357754" cy="5664125"/>
          </a:xfrm>
        </p:grpSpPr>
        <p:sp>
          <p:nvSpPr>
            <p:cNvPr id="5" name="Title 1">
              <a:extLst>
                <a:ext uri="{FF2B5EF4-FFF2-40B4-BE49-F238E27FC236}">
                  <a16:creationId xmlns:a16="http://schemas.microsoft.com/office/drawing/2014/main" id="{37B4AA80-7067-1DED-2AFC-4236807027DF}"/>
                </a:ext>
              </a:extLst>
            </p:cNvPr>
            <p:cNvSpPr txBox="1">
              <a:spLocks/>
            </p:cNvSpPr>
            <p:nvPr/>
          </p:nvSpPr>
          <p:spPr>
            <a:xfrm>
              <a:off x="437414" y="272840"/>
              <a:ext cx="2748699" cy="5664125"/>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a:lstStyle>
            <a:p>
              <a:endParaRPr lang="en-US" dirty="0"/>
            </a:p>
            <a:p>
              <a:r>
                <a:rPr lang="en-US" dirty="0"/>
                <a:t>Next </a:t>
              </a:r>
            </a:p>
            <a:p>
              <a:r>
                <a:rPr lang="en-US" dirty="0"/>
                <a:t>Level Client </a:t>
              </a:r>
            </a:p>
            <a:p>
              <a:r>
                <a:rPr lang="en-US" dirty="0"/>
                <a:t>Services</a:t>
              </a:r>
              <a:br>
                <a:rPr lang="en-US" dirty="0"/>
              </a:br>
              <a:endParaRPr lang="en-US" dirty="0"/>
            </a:p>
          </p:txBody>
        </p:sp>
        <p:grpSp>
          <p:nvGrpSpPr>
            <p:cNvPr id="6" name="Group 5">
              <a:extLst>
                <a:ext uri="{FF2B5EF4-FFF2-40B4-BE49-F238E27FC236}">
                  <a16:creationId xmlns:a16="http://schemas.microsoft.com/office/drawing/2014/main" id="{BEE4C05B-4305-39EE-F38E-AAF4E2A196EF}"/>
                </a:ext>
              </a:extLst>
            </p:cNvPr>
            <p:cNvGrpSpPr/>
            <p:nvPr/>
          </p:nvGrpSpPr>
          <p:grpSpPr>
            <a:xfrm>
              <a:off x="3319926" y="272841"/>
              <a:ext cx="4114800" cy="2743989"/>
              <a:chOff x="4318263" y="269636"/>
              <a:chExt cx="3716134" cy="2743989"/>
            </a:xfrm>
          </p:grpSpPr>
          <p:sp>
            <p:nvSpPr>
              <p:cNvPr id="16" name="Rectangle 15">
                <a:extLst>
                  <a:ext uri="{FF2B5EF4-FFF2-40B4-BE49-F238E27FC236}">
                    <a16:creationId xmlns:a16="http://schemas.microsoft.com/office/drawing/2014/main" id="{B6DD1EA4-AE4E-2C78-3534-B3EF6154EA68}"/>
                  </a:ext>
                </a:extLst>
              </p:cNvPr>
              <p:cNvSpPr/>
              <p:nvPr/>
            </p:nvSpPr>
            <p:spPr>
              <a:xfrm>
                <a:off x="4318263" y="269636"/>
                <a:ext cx="3716134" cy="2743989"/>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3">
                <a:extLst>
                  <a:ext uri="{FF2B5EF4-FFF2-40B4-BE49-F238E27FC236}">
                    <a16:creationId xmlns:a16="http://schemas.microsoft.com/office/drawing/2014/main" id="{50181A69-37BB-01C8-66DD-4B21DAEDC065}"/>
                  </a:ext>
                </a:extLst>
              </p:cNvPr>
              <p:cNvSpPr txBox="1">
                <a:spLocks/>
              </p:cNvSpPr>
              <p:nvPr/>
            </p:nvSpPr>
            <p:spPr>
              <a:xfrm>
                <a:off x="4421862" y="368965"/>
                <a:ext cx="3436754" cy="2394314"/>
              </a:xfrm>
              <a:prstGeom prst="rect">
                <a:avLst/>
              </a:prstGeom>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None/>
                </a:pPr>
                <a:r>
                  <a:rPr lang="en-US" b="1" dirty="0">
                    <a:solidFill>
                      <a:schemeClr val="bg1"/>
                    </a:solidFill>
                  </a:rPr>
                  <a:t>Special Projects</a:t>
                </a:r>
              </a:p>
              <a:p>
                <a:pPr>
                  <a:spcBef>
                    <a:spcPts val="0"/>
                  </a:spcBef>
                  <a:spcAft>
                    <a:spcPts val="0"/>
                  </a:spcAft>
                  <a:buClr>
                    <a:schemeClr val="bg1"/>
                  </a:buClr>
                  <a:buFont typeface="Arial" panose="020B0604020202020204" pitchFamily="34" charset="0"/>
                  <a:buChar char="•"/>
                </a:pPr>
                <a:endParaRPr lang="en-US" sz="1400" dirty="0">
                  <a:solidFill>
                    <a:schemeClr val="bg1"/>
                  </a:solidFill>
                </a:endParaRPr>
              </a:p>
              <a:p>
                <a:pPr>
                  <a:spcBef>
                    <a:spcPts val="0"/>
                  </a:spcBef>
                  <a:spcAft>
                    <a:spcPts val="0"/>
                  </a:spcAft>
                  <a:buClr>
                    <a:schemeClr val="bg1"/>
                  </a:buClr>
                  <a:buFont typeface="Arial" panose="020B0604020202020204" pitchFamily="34" charset="0"/>
                  <a:buChar char="•"/>
                </a:pPr>
                <a:r>
                  <a:rPr lang="en-US" sz="1600" dirty="0">
                    <a:solidFill>
                      <a:schemeClr val="bg1"/>
                    </a:solidFill>
                  </a:rPr>
                  <a:t>Study emerging and converging issues</a:t>
                </a:r>
              </a:p>
              <a:p>
                <a:pPr>
                  <a:spcBef>
                    <a:spcPts val="0"/>
                  </a:spcBef>
                  <a:spcAft>
                    <a:spcPts val="0"/>
                  </a:spcAft>
                  <a:buClr>
                    <a:schemeClr val="bg1"/>
                  </a:buClr>
                  <a:buFont typeface="Arial" panose="020B0604020202020204" pitchFamily="34" charset="0"/>
                  <a:buChar char="•"/>
                </a:pPr>
                <a:r>
                  <a:rPr lang="en-US" sz="1600" dirty="0">
                    <a:solidFill>
                      <a:schemeClr val="bg1"/>
                    </a:solidFill>
                  </a:rPr>
                  <a:t>Strategize and support district leadership:</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Supplement/fill key staff positions</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Charter petition review</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Transportation studies</a:t>
                </a:r>
              </a:p>
              <a:p>
                <a:pPr lvl="1">
                  <a:spcBef>
                    <a:spcPts val="0"/>
                  </a:spcBef>
                  <a:spcAft>
                    <a:spcPts val="0"/>
                  </a:spcAft>
                  <a:buClr>
                    <a:schemeClr val="bg1"/>
                  </a:buClr>
                  <a:buFont typeface="Arial" panose="020B0604020202020204" pitchFamily="34" charset="0"/>
                  <a:buChar char="•"/>
                </a:pPr>
                <a:r>
                  <a:rPr lang="en-US" sz="1600" dirty="0">
                    <a:solidFill>
                      <a:schemeClr val="bg1"/>
                    </a:solidFill>
                  </a:rPr>
                  <a:t>Facilities Master Plan RFPs</a:t>
                </a:r>
              </a:p>
            </p:txBody>
          </p:sp>
        </p:grpSp>
        <p:grpSp>
          <p:nvGrpSpPr>
            <p:cNvPr id="7" name="Group 6">
              <a:extLst>
                <a:ext uri="{FF2B5EF4-FFF2-40B4-BE49-F238E27FC236}">
                  <a16:creationId xmlns:a16="http://schemas.microsoft.com/office/drawing/2014/main" id="{DCF5FED0-3D5D-E8DB-61B3-2A2789E2DD52}"/>
                </a:ext>
              </a:extLst>
            </p:cNvPr>
            <p:cNvGrpSpPr/>
            <p:nvPr/>
          </p:nvGrpSpPr>
          <p:grpSpPr>
            <a:xfrm>
              <a:off x="7680368" y="272840"/>
              <a:ext cx="4114800" cy="2743989"/>
              <a:chOff x="8204275" y="269636"/>
              <a:chExt cx="3716134" cy="2743989"/>
            </a:xfrm>
            <a:solidFill>
              <a:srgbClr val="4C2C69"/>
            </a:solidFill>
          </p:grpSpPr>
          <p:sp>
            <p:nvSpPr>
              <p:cNvPr id="14" name="Rectangle 13">
                <a:extLst>
                  <a:ext uri="{FF2B5EF4-FFF2-40B4-BE49-F238E27FC236}">
                    <a16:creationId xmlns:a16="http://schemas.microsoft.com/office/drawing/2014/main" id="{FCB870B8-6031-E9F9-E333-28051BE8A7C1}"/>
                  </a:ext>
                </a:extLst>
              </p:cNvPr>
              <p:cNvSpPr/>
              <p:nvPr/>
            </p:nvSpPr>
            <p:spPr>
              <a:xfrm>
                <a:off x="8204275" y="269636"/>
                <a:ext cx="3716134" cy="2743989"/>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4">
                <a:extLst>
                  <a:ext uri="{FF2B5EF4-FFF2-40B4-BE49-F238E27FC236}">
                    <a16:creationId xmlns:a16="http://schemas.microsoft.com/office/drawing/2014/main" id="{48E0A5A0-F93F-72DF-C193-86607226E9F6}"/>
                  </a:ext>
                </a:extLst>
              </p:cNvPr>
              <p:cNvSpPr txBox="1">
                <a:spLocks/>
              </p:cNvSpPr>
              <p:nvPr/>
            </p:nvSpPr>
            <p:spPr>
              <a:xfrm>
                <a:off x="8338087" y="368965"/>
                <a:ext cx="3462761" cy="2394314"/>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Font typeface="Wingdings" pitchFamily="2" charset="2"/>
                  <a:buNone/>
                </a:pPr>
                <a:r>
                  <a:rPr lang="en-US" b="1" dirty="0">
                    <a:solidFill>
                      <a:schemeClr val="bg1"/>
                    </a:solidFill>
                  </a:rPr>
                  <a:t>Governance Support</a:t>
                </a:r>
              </a:p>
              <a:p>
                <a:pPr>
                  <a:spcBef>
                    <a:spcPts val="0"/>
                  </a:spcBef>
                  <a:spcAft>
                    <a:spcPts val="0"/>
                  </a:spcAft>
                  <a:buClr>
                    <a:schemeClr val="bg1"/>
                  </a:buClr>
                </a:pPr>
                <a:endParaRPr lang="en-US" sz="1400" dirty="0">
                  <a:solidFill>
                    <a:schemeClr val="bg1"/>
                  </a:solidFill>
                </a:endParaRPr>
              </a:p>
              <a:p>
                <a:pPr>
                  <a:spcBef>
                    <a:spcPts val="0"/>
                  </a:spcBef>
                  <a:spcAft>
                    <a:spcPts val="0"/>
                  </a:spcAft>
                  <a:buClr>
                    <a:schemeClr val="bg1"/>
                  </a:buClr>
                </a:pPr>
                <a:r>
                  <a:rPr lang="en-US" sz="1600" dirty="0">
                    <a:solidFill>
                      <a:schemeClr val="bg1"/>
                    </a:solidFill>
                  </a:rPr>
                  <a:t>Build strong governance teams:</a:t>
                </a:r>
              </a:p>
              <a:p>
                <a:pPr lvl="1">
                  <a:spcBef>
                    <a:spcPts val="0"/>
                  </a:spcBef>
                  <a:spcAft>
                    <a:spcPts val="0"/>
                  </a:spcAft>
                  <a:buClr>
                    <a:schemeClr val="bg1"/>
                  </a:buClr>
                </a:pPr>
                <a:r>
                  <a:rPr lang="en-US" sz="1600" dirty="0">
                    <a:solidFill>
                      <a:schemeClr val="bg1"/>
                    </a:solidFill>
                  </a:rPr>
                  <a:t>Conduct governance workshops</a:t>
                </a:r>
              </a:p>
              <a:p>
                <a:pPr lvl="1">
                  <a:spcBef>
                    <a:spcPts val="0"/>
                  </a:spcBef>
                  <a:spcAft>
                    <a:spcPts val="0"/>
                  </a:spcAft>
                  <a:buClr>
                    <a:schemeClr val="bg1"/>
                  </a:buClr>
                </a:pPr>
                <a:r>
                  <a:rPr lang="en-US" sz="1600" dirty="0">
                    <a:solidFill>
                      <a:schemeClr val="bg1"/>
                    </a:solidFill>
                  </a:rPr>
                  <a:t>Develop board self evaluations</a:t>
                </a:r>
              </a:p>
              <a:p>
                <a:pPr lvl="1">
                  <a:spcBef>
                    <a:spcPts val="0"/>
                  </a:spcBef>
                  <a:spcAft>
                    <a:spcPts val="0"/>
                  </a:spcAft>
                  <a:buClr>
                    <a:schemeClr val="bg1"/>
                  </a:buClr>
                </a:pPr>
                <a:r>
                  <a:rPr lang="en-US" sz="1600" dirty="0">
                    <a:solidFill>
                      <a:schemeClr val="bg1"/>
                    </a:solidFill>
                  </a:rPr>
                  <a:t>Prepare for challenging topics/meetings</a:t>
                </a:r>
              </a:p>
              <a:p>
                <a:pPr lvl="1">
                  <a:spcBef>
                    <a:spcPts val="0"/>
                  </a:spcBef>
                  <a:spcAft>
                    <a:spcPts val="0"/>
                  </a:spcAft>
                  <a:buClr>
                    <a:schemeClr val="bg1"/>
                  </a:buClr>
                </a:pPr>
                <a:r>
                  <a:rPr lang="en-US" sz="1600" dirty="0">
                    <a:solidFill>
                      <a:schemeClr val="bg1"/>
                    </a:solidFill>
                  </a:rPr>
                  <a:t>Draft accountability calendar</a:t>
                </a:r>
              </a:p>
              <a:p>
                <a:pPr lvl="1">
                  <a:spcBef>
                    <a:spcPts val="0"/>
                  </a:spcBef>
                  <a:spcAft>
                    <a:spcPts val="0"/>
                  </a:spcAft>
                  <a:buClr>
                    <a:schemeClr val="bg1"/>
                  </a:buClr>
                </a:pPr>
                <a:r>
                  <a:rPr lang="en-US" sz="1600" dirty="0">
                    <a:solidFill>
                      <a:schemeClr val="bg1"/>
                    </a:solidFill>
                  </a:rPr>
                  <a:t>Create governance handbook from bylaws</a:t>
                </a:r>
              </a:p>
              <a:p>
                <a:endParaRPr lang="en-US" dirty="0"/>
              </a:p>
            </p:txBody>
          </p:sp>
        </p:grpSp>
        <p:grpSp>
          <p:nvGrpSpPr>
            <p:cNvPr id="8" name="Group 7">
              <a:extLst>
                <a:ext uri="{FF2B5EF4-FFF2-40B4-BE49-F238E27FC236}">
                  <a16:creationId xmlns:a16="http://schemas.microsoft.com/office/drawing/2014/main" id="{B784B0E4-3C90-0197-FF00-2DB907276106}"/>
                </a:ext>
              </a:extLst>
            </p:cNvPr>
            <p:cNvGrpSpPr/>
            <p:nvPr/>
          </p:nvGrpSpPr>
          <p:grpSpPr>
            <a:xfrm>
              <a:off x="3319926" y="3189927"/>
              <a:ext cx="4114800" cy="2743989"/>
              <a:chOff x="3319926" y="3189927"/>
              <a:chExt cx="3716134" cy="2743989"/>
            </a:xfrm>
            <a:solidFill>
              <a:srgbClr val="264653"/>
            </a:solidFill>
          </p:grpSpPr>
          <p:sp>
            <p:nvSpPr>
              <p:cNvPr id="12" name="Rectangle 11">
                <a:extLst>
                  <a:ext uri="{FF2B5EF4-FFF2-40B4-BE49-F238E27FC236}">
                    <a16:creationId xmlns:a16="http://schemas.microsoft.com/office/drawing/2014/main" id="{189C8C73-304D-CA20-AA4B-BD3A8B556BC9}"/>
                  </a:ext>
                </a:extLst>
              </p:cNvPr>
              <p:cNvSpPr/>
              <p:nvPr/>
            </p:nvSpPr>
            <p:spPr>
              <a:xfrm>
                <a:off x="3319926" y="3189927"/>
                <a:ext cx="3716134" cy="2743989"/>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id="{0308DE9B-7644-51AA-D92B-0BF05104268E}"/>
                  </a:ext>
                </a:extLst>
              </p:cNvPr>
              <p:cNvSpPr txBox="1">
                <a:spLocks/>
              </p:cNvSpPr>
              <p:nvPr/>
            </p:nvSpPr>
            <p:spPr>
              <a:xfrm>
                <a:off x="3438084" y="3303113"/>
                <a:ext cx="3479818" cy="2415764"/>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Font typeface="Wingdings" pitchFamily="2" charset="2"/>
                  <a:buNone/>
                </a:pPr>
                <a:r>
                  <a:rPr lang="en-US" b="1" dirty="0">
                    <a:solidFill>
                      <a:schemeClr val="bg1"/>
                    </a:solidFill>
                  </a:rPr>
                  <a:t>Policy, Advocacy, Legislative Needs</a:t>
                </a:r>
              </a:p>
              <a:p>
                <a:pPr>
                  <a:spcBef>
                    <a:spcPts val="0"/>
                  </a:spcBef>
                  <a:spcAft>
                    <a:spcPts val="0"/>
                  </a:spcAft>
                  <a:buClr>
                    <a:schemeClr val="bg1"/>
                  </a:buClr>
                </a:pPr>
                <a:endParaRPr lang="en-US" sz="1400" dirty="0">
                  <a:solidFill>
                    <a:schemeClr val="bg1"/>
                  </a:solidFill>
                </a:endParaRPr>
              </a:p>
              <a:p>
                <a:pPr>
                  <a:spcBef>
                    <a:spcPts val="0"/>
                  </a:spcBef>
                  <a:spcAft>
                    <a:spcPts val="0"/>
                  </a:spcAft>
                  <a:buClr>
                    <a:schemeClr val="bg1"/>
                  </a:buClr>
                </a:pPr>
                <a:r>
                  <a:rPr lang="en-US" sz="1600" dirty="0">
                    <a:solidFill>
                      <a:schemeClr val="bg1"/>
                    </a:solidFill>
                  </a:rPr>
                  <a:t>Monitor state and federal legislation</a:t>
                </a:r>
              </a:p>
              <a:p>
                <a:pPr>
                  <a:spcBef>
                    <a:spcPts val="0"/>
                  </a:spcBef>
                  <a:spcAft>
                    <a:spcPts val="0"/>
                  </a:spcAft>
                  <a:buClr>
                    <a:schemeClr val="bg1"/>
                  </a:buClr>
                </a:pPr>
                <a:r>
                  <a:rPr lang="en-US" sz="1600" dirty="0">
                    <a:solidFill>
                      <a:schemeClr val="bg1"/>
                    </a:solidFill>
                  </a:rPr>
                  <a:t>Forecast emerging issues to anticipate policy</a:t>
                </a:r>
              </a:p>
              <a:p>
                <a:pPr>
                  <a:spcBef>
                    <a:spcPts val="0"/>
                  </a:spcBef>
                  <a:spcAft>
                    <a:spcPts val="0"/>
                  </a:spcAft>
                  <a:buClr>
                    <a:schemeClr val="bg1"/>
                  </a:buClr>
                </a:pPr>
                <a:r>
                  <a:rPr lang="en-US" sz="1600" dirty="0">
                    <a:solidFill>
                      <a:schemeClr val="bg1"/>
                    </a:solidFill>
                  </a:rPr>
                  <a:t>Advise governance teams with advocacy efforts</a:t>
                </a:r>
              </a:p>
            </p:txBody>
          </p:sp>
        </p:grpSp>
        <p:grpSp>
          <p:nvGrpSpPr>
            <p:cNvPr id="9" name="Group 8">
              <a:extLst>
                <a:ext uri="{FF2B5EF4-FFF2-40B4-BE49-F238E27FC236}">
                  <a16:creationId xmlns:a16="http://schemas.microsoft.com/office/drawing/2014/main" id="{544EA86C-C667-5BA4-9D81-2DA3AB4DD974}"/>
                </a:ext>
              </a:extLst>
            </p:cNvPr>
            <p:cNvGrpSpPr/>
            <p:nvPr/>
          </p:nvGrpSpPr>
          <p:grpSpPr>
            <a:xfrm>
              <a:off x="7673689" y="3189927"/>
              <a:ext cx="4114800" cy="2743989"/>
              <a:chOff x="8204275" y="3191864"/>
              <a:chExt cx="3716134" cy="2743989"/>
            </a:xfrm>
            <a:solidFill>
              <a:srgbClr val="464646"/>
            </a:solidFill>
          </p:grpSpPr>
          <p:sp>
            <p:nvSpPr>
              <p:cNvPr id="10" name="Rectangle 9">
                <a:extLst>
                  <a:ext uri="{FF2B5EF4-FFF2-40B4-BE49-F238E27FC236}">
                    <a16:creationId xmlns:a16="http://schemas.microsoft.com/office/drawing/2014/main" id="{6B5DD651-697F-7A30-6EB8-57456C541944}"/>
                  </a:ext>
                </a:extLst>
              </p:cNvPr>
              <p:cNvSpPr/>
              <p:nvPr/>
            </p:nvSpPr>
            <p:spPr>
              <a:xfrm>
                <a:off x="8204275" y="3191864"/>
                <a:ext cx="3716134" cy="2743989"/>
              </a:xfrm>
              <a:prstGeom prst="rect">
                <a:avLst/>
              </a:prstGeom>
              <a:solidFill>
                <a:srgbClr val="3F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BDC9B354-4123-A0BA-1FF8-FD894B03620F}"/>
                  </a:ext>
                </a:extLst>
              </p:cNvPr>
              <p:cNvSpPr txBox="1">
                <a:spLocks/>
              </p:cNvSpPr>
              <p:nvPr/>
            </p:nvSpPr>
            <p:spPr>
              <a:xfrm>
                <a:off x="8342996" y="3303113"/>
                <a:ext cx="3411590" cy="2415764"/>
              </a:xfrm>
              <a:prstGeom prst="rect">
                <a:avLst/>
              </a:prstGeom>
              <a:noFill/>
            </p:spPr>
            <p:txBody>
              <a:bodyPr/>
              <a:lstStyle>
                <a:lvl1pPr marL="228600" indent="-228600" algn="l" defTabSz="914400" rtl="0" eaLnBrk="1" latinLnBrk="0" hangingPunct="1">
                  <a:lnSpc>
                    <a:spcPct val="100000"/>
                  </a:lnSpc>
                  <a:spcBef>
                    <a:spcPts val="10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chemeClr val="accent2">
                      <a:lumMod val="60000"/>
                      <a:lumOff val="40000"/>
                    </a:schemeClr>
                  </a:buClr>
                  <a:buFont typeface="Wingdings" pitchFamily="2" charset="2"/>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chemeClr val="bg1"/>
                  </a:buClr>
                  <a:buFont typeface="Wingdings" pitchFamily="2" charset="2"/>
                  <a:buNone/>
                </a:pPr>
                <a:r>
                  <a:rPr lang="en-US" b="1" dirty="0">
                    <a:solidFill>
                      <a:schemeClr val="bg1"/>
                    </a:solidFill>
                  </a:rPr>
                  <a:t>Mentoring/Coaching</a:t>
                </a:r>
              </a:p>
              <a:p>
                <a:pPr>
                  <a:spcBef>
                    <a:spcPts val="0"/>
                  </a:spcBef>
                  <a:spcAft>
                    <a:spcPts val="0"/>
                  </a:spcAft>
                  <a:buClr>
                    <a:schemeClr val="bg1"/>
                  </a:buClr>
                </a:pPr>
                <a:endParaRPr lang="en-US" sz="1400" dirty="0">
                  <a:solidFill>
                    <a:schemeClr val="bg1"/>
                  </a:solidFill>
                </a:endParaRPr>
              </a:p>
              <a:p>
                <a:pPr>
                  <a:spcBef>
                    <a:spcPts val="0"/>
                  </a:spcBef>
                  <a:spcAft>
                    <a:spcPts val="0"/>
                  </a:spcAft>
                  <a:buClr>
                    <a:schemeClr val="bg1"/>
                  </a:buClr>
                </a:pPr>
                <a:r>
                  <a:rPr lang="en-US" sz="1600" dirty="0">
                    <a:solidFill>
                      <a:schemeClr val="bg1"/>
                    </a:solidFill>
                  </a:rPr>
                  <a:t>Coach leadership teams</a:t>
                </a:r>
              </a:p>
              <a:p>
                <a:pPr>
                  <a:spcBef>
                    <a:spcPts val="0"/>
                  </a:spcBef>
                  <a:spcAft>
                    <a:spcPts val="0"/>
                  </a:spcAft>
                  <a:buClr>
                    <a:schemeClr val="bg1"/>
                  </a:buClr>
                </a:pPr>
                <a:r>
                  <a:rPr lang="en-US" sz="1600" dirty="0">
                    <a:solidFill>
                      <a:schemeClr val="bg1"/>
                    </a:solidFill>
                  </a:rPr>
                  <a:t>Mentor incoming Superintendents:</a:t>
                </a:r>
              </a:p>
              <a:p>
                <a:pPr lvl="1">
                  <a:spcBef>
                    <a:spcPts val="0"/>
                  </a:spcBef>
                  <a:spcAft>
                    <a:spcPts val="0"/>
                  </a:spcAft>
                  <a:buClr>
                    <a:schemeClr val="bg1"/>
                  </a:buClr>
                </a:pPr>
                <a:r>
                  <a:rPr lang="en-US" sz="1600" dirty="0">
                    <a:solidFill>
                      <a:schemeClr val="bg1"/>
                    </a:solidFill>
                  </a:rPr>
                  <a:t>Executive transition plans</a:t>
                </a:r>
              </a:p>
              <a:p>
                <a:pPr lvl="1">
                  <a:spcBef>
                    <a:spcPts val="0"/>
                  </a:spcBef>
                  <a:spcAft>
                    <a:spcPts val="0"/>
                  </a:spcAft>
                  <a:buClr>
                    <a:schemeClr val="bg1"/>
                  </a:buClr>
                </a:pPr>
                <a:r>
                  <a:rPr lang="en-US" sz="1600" dirty="0">
                    <a:solidFill>
                      <a:schemeClr val="bg1"/>
                    </a:solidFill>
                  </a:rPr>
                  <a:t>Goal setting</a:t>
                </a:r>
              </a:p>
              <a:p>
                <a:pPr lvl="1">
                  <a:spcBef>
                    <a:spcPts val="0"/>
                  </a:spcBef>
                  <a:spcAft>
                    <a:spcPts val="0"/>
                  </a:spcAft>
                  <a:buClr>
                    <a:schemeClr val="bg1"/>
                  </a:buClr>
                </a:pPr>
                <a:r>
                  <a:rPr lang="en-US" sz="1600" dirty="0">
                    <a:solidFill>
                      <a:schemeClr val="bg1"/>
                    </a:solidFill>
                  </a:rPr>
                  <a:t>Cabinet development</a:t>
                </a:r>
              </a:p>
              <a:p>
                <a:endParaRPr lang="en-US" dirty="0"/>
              </a:p>
            </p:txBody>
          </p:sp>
        </p:grpSp>
      </p:grpSp>
    </p:spTree>
    <p:extLst>
      <p:ext uri="{BB962C8B-B14F-4D97-AF65-F5344CB8AC3E}">
        <p14:creationId xmlns:p14="http://schemas.microsoft.com/office/powerpoint/2010/main" val="50140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eas of Servi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702BE-06DB-D0CA-BF98-BE5A575C9A8F}"/>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A38680E7-A007-7540-91F4-4B59C7F389B8}"/>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grpSp>
        <p:nvGrpSpPr>
          <p:cNvPr id="4" name="Group 3">
            <a:extLst>
              <a:ext uri="{FF2B5EF4-FFF2-40B4-BE49-F238E27FC236}">
                <a16:creationId xmlns:a16="http://schemas.microsoft.com/office/drawing/2014/main" id="{9096462F-9785-246C-E7FB-2095D9F10C70}"/>
              </a:ext>
            </a:extLst>
          </p:cNvPr>
          <p:cNvGrpSpPr/>
          <p:nvPr userDrawn="1"/>
        </p:nvGrpSpPr>
        <p:grpSpPr>
          <a:xfrm>
            <a:off x="-53580" y="-473233"/>
            <a:ext cx="6346360" cy="6703912"/>
            <a:chOff x="-53580" y="-473233"/>
            <a:chExt cx="6346360" cy="6703912"/>
          </a:xfrm>
        </p:grpSpPr>
        <p:sp>
          <p:nvSpPr>
            <p:cNvPr id="5" name="Rectangle 4">
              <a:extLst>
                <a:ext uri="{FF2B5EF4-FFF2-40B4-BE49-F238E27FC236}">
                  <a16:creationId xmlns:a16="http://schemas.microsoft.com/office/drawing/2014/main" id="{1D8FCF33-3CEB-8472-AD22-24C39E8E7ACF}"/>
                </a:ext>
              </a:extLst>
            </p:cNvPr>
            <p:cNvSpPr/>
            <p:nvPr/>
          </p:nvSpPr>
          <p:spPr>
            <a:xfrm>
              <a:off x="0" y="-6527"/>
              <a:ext cx="6239201" cy="6237206"/>
            </a:xfrm>
            <a:prstGeom prst="rect">
              <a:avLst/>
            </a:prstGeom>
            <a:solidFill>
              <a:srgbClr val="512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05E750CB-AE84-64A9-47F9-DFAE75489B91}"/>
                </a:ext>
              </a:extLst>
            </p:cNvPr>
            <p:cNvPicPr>
              <a:picLocks noChangeAspect="1"/>
            </p:cNvPicPr>
            <p:nvPr/>
          </p:nvPicPr>
          <p:blipFill rotWithShape="1">
            <a:blip r:embed="rId2">
              <a:alphaModFix amt="14000"/>
            </a:blip>
            <a:srcRect l="10123" t="32234" r="78150" b="51619"/>
            <a:stretch/>
          </p:blipFill>
          <p:spPr>
            <a:xfrm>
              <a:off x="3312182" y="4239977"/>
              <a:ext cx="2927019" cy="1990702"/>
            </a:xfrm>
            <a:prstGeom prst="rect">
              <a:avLst/>
            </a:prstGeom>
          </p:spPr>
        </p:pic>
        <p:pic>
          <p:nvPicPr>
            <p:cNvPr id="7" name="Picture 6" descr="A black and white logo&#10;&#10;Description automatically generated">
              <a:extLst>
                <a:ext uri="{FF2B5EF4-FFF2-40B4-BE49-F238E27FC236}">
                  <a16:creationId xmlns:a16="http://schemas.microsoft.com/office/drawing/2014/main" id="{E99D67D7-6E6D-B116-EE96-9537657B32CB}"/>
                </a:ext>
              </a:extLst>
            </p:cNvPr>
            <p:cNvPicPr>
              <a:picLocks noChangeAspect="1"/>
            </p:cNvPicPr>
            <p:nvPr/>
          </p:nvPicPr>
          <p:blipFill rotWithShape="1">
            <a:blip r:embed="rId2">
              <a:alphaModFix amt="14000"/>
            </a:blip>
            <a:srcRect l="10123" t="32233" r="74279" b="40094"/>
            <a:stretch/>
          </p:blipFill>
          <p:spPr>
            <a:xfrm rot="10800000">
              <a:off x="-53580" y="-473233"/>
              <a:ext cx="3241450" cy="3480955"/>
            </a:xfrm>
            <a:prstGeom prst="rect">
              <a:avLst/>
            </a:prstGeom>
          </p:spPr>
        </p:pic>
        <p:pic>
          <p:nvPicPr>
            <p:cNvPr id="8" name="Picture 7" descr="A black and white logo&#10;&#10;Description automatically generated">
              <a:extLst>
                <a:ext uri="{FF2B5EF4-FFF2-40B4-BE49-F238E27FC236}">
                  <a16:creationId xmlns:a16="http://schemas.microsoft.com/office/drawing/2014/main" id="{BCEBC515-FABB-724F-63FB-6D175A428A97}"/>
                </a:ext>
              </a:extLst>
            </p:cNvPr>
            <p:cNvPicPr>
              <a:picLocks noChangeAspect="1"/>
            </p:cNvPicPr>
            <p:nvPr/>
          </p:nvPicPr>
          <p:blipFill rotWithShape="1">
            <a:blip r:embed="rId2">
              <a:alphaModFix amt="14000"/>
            </a:blip>
            <a:srcRect l="10123" t="32233" r="85904" b="33449"/>
            <a:stretch/>
          </p:blipFill>
          <p:spPr>
            <a:xfrm>
              <a:off x="5362558" y="-118062"/>
              <a:ext cx="930222" cy="3968591"/>
            </a:xfrm>
            <a:prstGeom prst="rect">
              <a:avLst/>
            </a:prstGeom>
          </p:spPr>
        </p:pic>
        <p:pic>
          <p:nvPicPr>
            <p:cNvPr id="9" name="Picture 8" descr="A black and white logo&#10;&#10;Description automatically generated">
              <a:extLst>
                <a:ext uri="{FF2B5EF4-FFF2-40B4-BE49-F238E27FC236}">
                  <a16:creationId xmlns:a16="http://schemas.microsoft.com/office/drawing/2014/main" id="{BCE9858E-3205-0A08-96A0-6C737393D663}"/>
                </a:ext>
              </a:extLst>
            </p:cNvPr>
            <p:cNvPicPr>
              <a:picLocks noChangeAspect="1"/>
            </p:cNvPicPr>
            <p:nvPr/>
          </p:nvPicPr>
          <p:blipFill rotWithShape="1">
            <a:blip r:embed="rId2">
              <a:alphaModFix amt="14000"/>
            </a:blip>
            <a:srcRect l="24304" t="32233" r="69130" b="54164"/>
            <a:stretch/>
          </p:blipFill>
          <p:spPr>
            <a:xfrm>
              <a:off x="-1" y="3775164"/>
              <a:ext cx="2399637" cy="2455515"/>
            </a:xfrm>
            <a:prstGeom prst="rect">
              <a:avLst/>
            </a:prstGeom>
          </p:spPr>
        </p:pic>
      </p:grpSp>
      <p:sp>
        <p:nvSpPr>
          <p:cNvPr id="10" name="TextBox 9">
            <a:extLst>
              <a:ext uri="{FF2B5EF4-FFF2-40B4-BE49-F238E27FC236}">
                <a16:creationId xmlns:a16="http://schemas.microsoft.com/office/drawing/2014/main" id="{FB00EE7E-CAB4-E30B-2F43-C71C31B3C150}"/>
              </a:ext>
            </a:extLst>
          </p:cNvPr>
          <p:cNvSpPr txBox="1"/>
          <p:nvPr userDrawn="1"/>
        </p:nvSpPr>
        <p:spPr>
          <a:xfrm>
            <a:off x="7141269" y="673724"/>
            <a:ext cx="5403506" cy="523220"/>
          </a:xfrm>
          <a:prstGeom prst="rect">
            <a:avLst/>
          </a:prstGeom>
          <a:noFill/>
        </p:spPr>
        <p:txBody>
          <a:bodyPr wrap="square" rtlCol="0">
            <a:spAutoFit/>
          </a:bodyPr>
          <a:lstStyle/>
          <a:p>
            <a:r>
              <a:rPr lang="en-US" sz="2800" b="1" dirty="0">
                <a:solidFill>
                  <a:srgbClr val="00ABE6"/>
                </a:solidFill>
                <a:latin typeface="Arial Nova" panose="020B0504020202020204" pitchFamily="34" charset="0"/>
                <a:ea typeface="Open Sans Light" panose="020B0306030504020204" pitchFamily="34" charset="0"/>
                <a:cs typeface="Open Sans Light" panose="020B0306030504020204" pitchFamily="34" charset="0"/>
              </a:rPr>
              <a:t>Areas of Service</a:t>
            </a:r>
          </a:p>
        </p:txBody>
      </p:sp>
      <p:sp>
        <p:nvSpPr>
          <p:cNvPr id="11" name="Slide Number Placeholder 2">
            <a:extLst>
              <a:ext uri="{FF2B5EF4-FFF2-40B4-BE49-F238E27FC236}">
                <a16:creationId xmlns:a16="http://schemas.microsoft.com/office/drawing/2014/main" id="{0DAB2F53-6618-29B6-FFD8-4096E90DA538}"/>
              </a:ext>
            </a:extLst>
          </p:cNvPr>
          <p:cNvSpPr txBox="1">
            <a:spLocks/>
          </p:cNvSpPr>
          <p:nvPr userDrawn="1"/>
        </p:nvSpPr>
        <p:spPr>
          <a:xfrm>
            <a:off x="7178827" y="1281880"/>
            <a:ext cx="4223463" cy="4703275"/>
          </a:xfrm>
          <a:prstGeom prst="rect">
            <a:avLst/>
          </a:prstGeom>
        </p:spPr>
        <p:txBody>
          <a:bodyPr/>
          <a:lstStyle>
            <a:defPPr>
              <a:defRPr lang="en-US"/>
            </a:defPPr>
            <a:lvl1pPr marL="0" algn="r" defTabSz="914400" rtl="0" eaLnBrk="1" latinLnBrk="0" hangingPunct="1">
              <a:defRPr sz="1400" kern="1200">
                <a:solidFill>
                  <a:schemeClr val="tx1"/>
                </a:solidFill>
                <a:latin typeface="Arial Nova Light" panose="020B03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ct val="120000"/>
              </a:lnSpc>
              <a:buClr>
                <a:srgbClr val="4C2C69"/>
              </a:buClr>
              <a:buFont typeface="Wingdings" panose="05000000000000000000" pitchFamily="2" charset="2"/>
              <a:buChar char="§"/>
            </a:pPr>
            <a:r>
              <a:rPr lang="en-US" dirty="0"/>
              <a:t>Business</a:t>
            </a:r>
          </a:p>
          <a:p>
            <a:pPr marL="285750" indent="-285750" algn="l">
              <a:lnSpc>
                <a:spcPct val="120000"/>
              </a:lnSpc>
              <a:buClr>
                <a:srgbClr val="4C2C69"/>
              </a:buClr>
              <a:buFont typeface="Wingdings" panose="05000000000000000000" pitchFamily="2" charset="2"/>
              <a:buChar char="§"/>
            </a:pPr>
            <a:r>
              <a:rPr lang="en-US" dirty="0"/>
              <a:t>Communications &amp; Media Relations</a:t>
            </a:r>
          </a:p>
          <a:p>
            <a:pPr marL="285750" indent="-285750" algn="l">
              <a:lnSpc>
                <a:spcPct val="120000"/>
              </a:lnSpc>
              <a:buClr>
                <a:srgbClr val="4C2C69"/>
              </a:buClr>
              <a:buFont typeface="Wingdings" panose="05000000000000000000" pitchFamily="2" charset="2"/>
              <a:buChar char="§"/>
            </a:pPr>
            <a:r>
              <a:rPr lang="en-US" dirty="0"/>
              <a:t>Education Technology</a:t>
            </a:r>
          </a:p>
          <a:p>
            <a:pPr marL="285750" indent="-285750" algn="l">
              <a:lnSpc>
                <a:spcPct val="120000"/>
              </a:lnSpc>
              <a:buClr>
                <a:srgbClr val="4C2C69"/>
              </a:buClr>
              <a:buFont typeface="Wingdings" panose="05000000000000000000" pitchFamily="2" charset="2"/>
              <a:buChar char="§"/>
            </a:pPr>
            <a:r>
              <a:rPr lang="en-US" dirty="0"/>
              <a:t>Employment Law</a:t>
            </a:r>
          </a:p>
          <a:p>
            <a:pPr marL="285750" indent="-285750" algn="l">
              <a:lnSpc>
                <a:spcPct val="120000"/>
              </a:lnSpc>
              <a:buClr>
                <a:srgbClr val="4C2C69"/>
              </a:buClr>
              <a:buFont typeface="Wingdings" panose="05000000000000000000" pitchFamily="2" charset="2"/>
              <a:buChar char="§"/>
            </a:pPr>
            <a:r>
              <a:rPr lang="en-US" dirty="0"/>
              <a:t>Facilities &amp; Construction</a:t>
            </a:r>
          </a:p>
          <a:p>
            <a:pPr marL="285750" indent="-285750" algn="l">
              <a:lnSpc>
                <a:spcPct val="120000"/>
              </a:lnSpc>
              <a:buClr>
                <a:srgbClr val="4C2C69"/>
              </a:buClr>
              <a:buFont typeface="Wingdings" panose="05000000000000000000" pitchFamily="2" charset="2"/>
              <a:buChar char="§"/>
            </a:pPr>
            <a:r>
              <a:rPr lang="en-US" dirty="0"/>
              <a:t>Governance &amp; Leadership</a:t>
            </a:r>
          </a:p>
          <a:p>
            <a:pPr marL="285750" indent="-285750" algn="l">
              <a:lnSpc>
                <a:spcPct val="120000"/>
              </a:lnSpc>
              <a:buClr>
                <a:srgbClr val="4C2C69"/>
              </a:buClr>
              <a:buFont typeface="Wingdings" panose="05000000000000000000" pitchFamily="2" charset="2"/>
              <a:buChar char="§"/>
            </a:pPr>
            <a:r>
              <a:rPr lang="en-US" dirty="0"/>
              <a:t>Government Affairs &amp; Public Policy</a:t>
            </a:r>
          </a:p>
          <a:p>
            <a:pPr marL="285750" indent="-285750" algn="l">
              <a:lnSpc>
                <a:spcPct val="120000"/>
              </a:lnSpc>
              <a:buClr>
                <a:srgbClr val="4C2C69"/>
              </a:buClr>
              <a:buFont typeface="Wingdings" panose="05000000000000000000" pitchFamily="2" charset="2"/>
              <a:buChar char="§"/>
            </a:pPr>
            <a:r>
              <a:rPr lang="en-US" dirty="0"/>
              <a:t>Interscholastic Activities</a:t>
            </a:r>
          </a:p>
          <a:p>
            <a:pPr marL="285750" indent="-285750" algn="l">
              <a:lnSpc>
                <a:spcPct val="120000"/>
              </a:lnSpc>
              <a:buClr>
                <a:srgbClr val="4C2C69"/>
              </a:buClr>
              <a:buFont typeface="Wingdings" panose="05000000000000000000" pitchFamily="2" charset="2"/>
              <a:buChar char="§"/>
            </a:pPr>
            <a:r>
              <a:rPr lang="en-US" dirty="0"/>
              <a:t>Investigations</a:t>
            </a:r>
          </a:p>
          <a:p>
            <a:pPr marL="285750" indent="-285750" algn="l">
              <a:lnSpc>
                <a:spcPct val="120000"/>
              </a:lnSpc>
              <a:buClr>
                <a:srgbClr val="4C2C69"/>
              </a:buClr>
              <a:buFont typeface="Wingdings" panose="05000000000000000000" pitchFamily="2" charset="2"/>
              <a:buChar char="§"/>
            </a:pPr>
            <a:r>
              <a:rPr lang="en-US" dirty="0"/>
              <a:t>Labor Relations &amp; Negotiations</a:t>
            </a:r>
          </a:p>
          <a:p>
            <a:pPr marL="285750" indent="-285750" algn="l">
              <a:lnSpc>
                <a:spcPct val="120000"/>
              </a:lnSpc>
              <a:buClr>
                <a:srgbClr val="4C2C69"/>
              </a:buClr>
              <a:buFont typeface="Wingdings" panose="05000000000000000000" pitchFamily="2" charset="2"/>
              <a:buChar char="§"/>
            </a:pPr>
            <a:r>
              <a:rPr lang="en-US" dirty="0"/>
              <a:t>Litigation</a:t>
            </a:r>
          </a:p>
          <a:p>
            <a:pPr marL="285750" indent="-285750" algn="l">
              <a:lnSpc>
                <a:spcPct val="120000"/>
              </a:lnSpc>
              <a:buClr>
                <a:srgbClr val="4C2C69"/>
              </a:buClr>
              <a:buFont typeface="Wingdings" panose="05000000000000000000" pitchFamily="2" charset="2"/>
              <a:buChar char="§"/>
            </a:pPr>
            <a:r>
              <a:rPr lang="en-US" dirty="0"/>
              <a:t>Next Level Client Services</a:t>
            </a:r>
          </a:p>
          <a:p>
            <a:pPr marL="285750" indent="-285750" algn="l">
              <a:lnSpc>
                <a:spcPct val="120000"/>
              </a:lnSpc>
              <a:buClr>
                <a:srgbClr val="4C2C69"/>
              </a:buClr>
              <a:buFont typeface="Wingdings" panose="05000000000000000000" pitchFamily="2" charset="2"/>
              <a:buChar char="§"/>
            </a:pPr>
            <a:r>
              <a:rPr lang="en-US" dirty="0"/>
              <a:t>Real Estate &amp; Property</a:t>
            </a:r>
          </a:p>
          <a:p>
            <a:pPr marL="285750" indent="-285750" algn="l">
              <a:lnSpc>
                <a:spcPct val="120000"/>
              </a:lnSpc>
              <a:buClr>
                <a:srgbClr val="4C2C69"/>
              </a:buClr>
              <a:buFont typeface="Wingdings" panose="05000000000000000000" pitchFamily="2" charset="2"/>
              <a:buChar char="§"/>
            </a:pPr>
            <a:r>
              <a:rPr lang="en-US" dirty="0"/>
              <a:t>Special Education</a:t>
            </a:r>
          </a:p>
          <a:p>
            <a:pPr marL="285750" indent="-285750" algn="l">
              <a:lnSpc>
                <a:spcPct val="120000"/>
              </a:lnSpc>
              <a:buClr>
                <a:srgbClr val="4C2C69"/>
              </a:buClr>
              <a:buFont typeface="Wingdings" panose="05000000000000000000" pitchFamily="2" charset="2"/>
              <a:buChar char="§"/>
            </a:pPr>
            <a:r>
              <a:rPr lang="en-US" dirty="0"/>
              <a:t>Student Rights &amp; Discipline</a:t>
            </a:r>
          </a:p>
          <a:p>
            <a:pPr marL="285750" indent="-285750" algn="l">
              <a:lnSpc>
                <a:spcPct val="120000"/>
              </a:lnSpc>
              <a:buClr>
                <a:srgbClr val="4C2C69"/>
              </a:buClr>
              <a:buFont typeface="Wingdings" panose="05000000000000000000" pitchFamily="2" charset="2"/>
              <a:buChar char="§"/>
            </a:pPr>
            <a:r>
              <a:rPr lang="en-US" dirty="0"/>
              <a:t>Title IX</a:t>
            </a:r>
          </a:p>
          <a:p>
            <a:pPr marL="285750" indent="-285750" algn="l">
              <a:lnSpc>
                <a:spcPct val="120000"/>
              </a:lnSpc>
              <a:buClr>
                <a:srgbClr val="4C2C69"/>
              </a:buClr>
              <a:buFont typeface="Wingdings" panose="05000000000000000000" pitchFamily="2" charset="2"/>
              <a:buChar char="§"/>
            </a:pPr>
            <a:r>
              <a:rPr lang="en-US" dirty="0"/>
              <a:t>Virtual Learning</a:t>
            </a:r>
          </a:p>
        </p:txBody>
      </p:sp>
    </p:spTree>
    <p:extLst>
      <p:ext uri="{BB962C8B-B14F-4D97-AF65-F5344CB8AC3E}">
        <p14:creationId xmlns:p14="http://schemas.microsoft.com/office/powerpoint/2010/main" val="2448586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3 at a gla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34445-6BDB-B6D5-B9A5-696F7E2BB6E4}"/>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9749AEF7-14C7-E68F-400C-989BB9569993}"/>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pic>
        <p:nvPicPr>
          <p:cNvPr id="6" name="Picture 5">
            <a:extLst>
              <a:ext uri="{FF2B5EF4-FFF2-40B4-BE49-F238E27FC236}">
                <a16:creationId xmlns:a16="http://schemas.microsoft.com/office/drawing/2014/main" id="{568D1547-4EDE-BC8B-D201-C152076E6789}"/>
              </a:ext>
            </a:extLst>
          </p:cNvPr>
          <p:cNvPicPr>
            <a:picLocks noChangeAspect="1"/>
          </p:cNvPicPr>
          <p:nvPr userDrawn="1"/>
        </p:nvPicPr>
        <p:blipFill rotWithShape="1">
          <a:blip r:embed="rId2"/>
          <a:srcRect t="9147"/>
          <a:stretch/>
        </p:blipFill>
        <p:spPr>
          <a:xfrm>
            <a:off x="0" y="-1"/>
            <a:ext cx="12192000" cy="6230677"/>
          </a:xfrm>
          <a:prstGeom prst="rect">
            <a:avLst/>
          </a:prstGeom>
          <a:solidFill>
            <a:srgbClr val="3F4444"/>
          </a:solidFill>
        </p:spPr>
      </p:pic>
      <p:grpSp>
        <p:nvGrpSpPr>
          <p:cNvPr id="10" name="Group 9">
            <a:extLst>
              <a:ext uri="{FF2B5EF4-FFF2-40B4-BE49-F238E27FC236}">
                <a16:creationId xmlns:a16="http://schemas.microsoft.com/office/drawing/2014/main" id="{BD24E3BF-BE95-1AD5-4BB7-48A9DE714AC5}"/>
              </a:ext>
            </a:extLst>
          </p:cNvPr>
          <p:cNvGrpSpPr/>
          <p:nvPr userDrawn="1"/>
        </p:nvGrpSpPr>
        <p:grpSpPr>
          <a:xfrm>
            <a:off x="637310" y="2724346"/>
            <a:ext cx="11268744" cy="3420473"/>
            <a:chOff x="637310" y="2724346"/>
            <a:chExt cx="11268744" cy="3420473"/>
          </a:xfrm>
        </p:grpSpPr>
        <p:grpSp>
          <p:nvGrpSpPr>
            <p:cNvPr id="11" name="Group 10">
              <a:extLst>
                <a:ext uri="{FF2B5EF4-FFF2-40B4-BE49-F238E27FC236}">
                  <a16:creationId xmlns:a16="http://schemas.microsoft.com/office/drawing/2014/main" id="{006B08F5-C83B-624C-3922-B2E2A88313EA}"/>
                </a:ext>
              </a:extLst>
            </p:cNvPr>
            <p:cNvGrpSpPr/>
            <p:nvPr/>
          </p:nvGrpSpPr>
          <p:grpSpPr>
            <a:xfrm>
              <a:off x="637310" y="2724346"/>
              <a:ext cx="3613265" cy="3420473"/>
              <a:chOff x="637310" y="2724346"/>
              <a:chExt cx="3613265" cy="3420473"/>
            </a:xfrm>
          </p:grpSpPr>
          <p:sp>
            <p:nvSpPr>
              <p:cNvPr id="18" name="Title 1">
                <a:extLst>
                  <a:ext uri="{FF2B5EF4-FFF2-40B4-BE49-F238E27FC236}">
                    <a16:creationId xmlns:a16="http://schemas.microsoft.com/office/drawing/2014/main" id="{F259A081-37E8-4C0B-15CE-6A4B56E775F2}"/>
                  </a:ext>
                </a:extLst>
              </p:cNvPr>
              <p:cNvSpPr txBox="1">
                <a:spLocks/>
              </p:cNvSpPr>
              <p:nvPr/>
            </p:nvSpPr>
            <p:spPr>
              <a:xfrm>
                <a:off x="637310" y="2809588"/>
                <a:ext cx="3613265" cy="3335231"/>
              </a:xfrm>
              <a:prstGeom prst="rect">
                <a:avLst/>
              </a:prstGeom>
            </p:spPr>
            <p:txBody>
              <a:bodyPr anchor="t">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20000"/>
                  </a:lnSpc>
                </a:pPr>
                <a:r>
                  <a:rPr lang="en-US" sz="1400" b="0" i="0" u="none" strike="noStrike" dirty="0">
                    <a:solidFill>
                      <a:srgbClr val="FFFFFF"/>
                    </a:solidFill>
                    <a:effectLst/>
                    <a:latin typeface="Arial Nova Light" panose="020B0304020202020204" pitchFamily="34" charset="0"/>
                  </a:rPr>
                  <a:t>Business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Communications &amp; Media Relations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Education Technology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Employment Law</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Facilities &amp; Construction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Governance &amp; Leadership</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Government Affairs &amp; Public Policy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Interscholastic Activities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Investigations</a:t>
                </a:r>
                <a:endParaRPr lang="en-US" sz="1400" b="0" i="0" dirty="0">
                  <a:solidFill>
                    <a:srgbClr val="212529"/>
                  </a:solidFill>
                  <a:effectLst/>
                  <a:latin typeface="Arial Nova Light" panose="020B0304020202020204" pitchFamily="34" charset="0"/>
                </a:endParaRPr>
              </a:p>
            </p:txBody>
          </p:sp>
          <p:cxnSp>
            <p:nvCxnSpPr>
              <p:cNvPr id="19" name="Straight Connector 18">
                <a:extLst>
                  <a:ext uri="{FF2B5EF4-FFF2-40B4-BE49-F238E27FC236}">
                    <a16:creationId xmlns:a16="http://schemas.microsoft.com/office/drawing/2014/main" id="{E3515B2B-798E-B154-C1A2-0E2577587FD5}"/>
                  </a:ext>
                </a:extLst>
              </p:cNvPr>
              <p:cNvCxnSpPr/>
              <p:nvPr/>
            </p:nvCxnSpPr>
            <p:spPr>
              <a:xfrm>
                <a:off x="716437" y="2724346"/>
                <a:ext cx="2780907" cy="0"/>
              </a:xfrm>
              <a:prstGeom prst="line">
                <a:avLst/>
              </a:prstGeom>
              <a:ln w="28575">
                <a:solidFill>
                  <a:srgbClr val="84BD0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1675FF6-DE35-AAD4-F687-179A8CA402B7}"/>
                </a:ext>
              </a:extLst>
            </p:cNvPr>
            <p:cNvGrpSpPr/>
            <p:nvPr/>
          </p:nvGrpSpPr>
          <p:grpSpPr>
            <a:xfrm>
              <a:off x="9055331" y="2724346"/>
              <a:ext cx="2850723" cy="2807802"/>
              <a:chOff x="9055331" y="2724346"/>
              <a:chExt cx="2850723" cy="2807802"/>
            </a:xfrm>
          </p:grpSpPr>
          <p:sp>
            <p:nvSpPr>
              <p:cNvPr id="16" name="Title 1">
                <a:extLst>
                  <a:ext uri="{FF2B5EF4-FFF2-40B4-BE49-F238E27FC236}">
                    <a16:creationId xmlns:a16="http://schemas.microsoft.com/office/drawing/2014/main" id="{BABA8E78-ECF8-3B2B-0C3A-33828181F485}"/>
                  </a:ext>
                </a:extLst>
              </p:cNvPr>
              <p:cNvSpPr txBox="1">
                <a:spLocks/>
              </p:cNvSpPr>
              <p:nvPr/>
            </p:nvSpPr>
            <p:spPr>
              <a:xfrm>
                <a:off x="9055331" y="2809587"/>
                <a:ext cx="2283230" cy="2722561"/>
              </a:xfrm>
              <a:prstGeom prst="rect">
                <a:avLst/>
              </a:prstGeom>
            </p:spPr>
            <p:txBody>
              <a:bodyPr anchor="t">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sz="1400" b="0" i="0" u="none" strike="noStrike" dirty="0">
                    <a:solidFill>
                      <a:schemeClr val="bg1"/>
                    </a:solidFill>
                    <a:effectLst/>
                    <a:latin typeface="Arial Nova Light" panose="020B0304020202020204" pitchFamily="34" charset="0"/>
                  </a:rPr>
                  <a:t>Inland Empire </a:t>
                </a:r>
              </a:p>
              <a:p>
                <a:pPr algn="l">
                  <a:lnSpc>
                    <a:spcPct val="120000"/>
                  </a:lnSpc>
                </a:pPr>
                <a:r>
                  <a:rPr lang="en-US" sz="1400" b="0" i="0" u="none" strike="noStrike" dirty="0">
                    <a:solidFill>
                      <a:schemeClr val="bg1"/>
                    </a:solidFill>
                    <a:effectLst/>
                    <a:latin typeface="Arial Nova Light" panose="020B0304020202020204" pitchFamily="34" charset="0"/>
                  </a:rPr>
                  <a:t>Fresno </a:t>
                </a:r>
              </a:p>
              <a:p>
                <a:pPr algn="l">
                  <a:lnSpc>
                    <a:spcPct val="120000"/>
                  </a:lnSpc>
                </a:pPr>
                <a:r>
                  <a:rPr lang="en-US" sz="1400" b="0" i="0" u="none" strike="noStrike" dirty="0">
                    <a:solidFill>
                      <a:schemeClr val="bg1"/>
                    </a:solidFill>
                    <a:effectLst/>
                    <a:latin typeface="Arial Nova Light" panose="020B0304020202020204" pitchFamily="34" charset="0"/>
                  </a:rPr>
                  <a:t>Los Angeles</a:t>
                </a:r>
              </a:p>
              <a:p>
                <a:pPr algn="l">
                  <a:lnSpc>
                    <a:spcPct val="120000"/>
                  </a:lnSpc>
                </a:pPr>
                <a:r>
                  <a:rPr lang="en-US" sz="1400" b="0" i="0" u="none" strike="noStrike" dirty="0">
                    <a:solidFill>
                      <a:schemeClr val="bg1"/>
                    </a:solidFill>
                    <a:effectLst/>
                    <a:latin typeface="Arial Nova Light" panose="020B0304020202020204" pitchFamily="34" charset="0"/>
                  </a:rPr>
                  <a:t>Midwest</a:t>
                </a:r>
              </a:p>
              <a:p>
                <a:pPr algn="l">
                  <a:lnSpc>
                    <a:spcPct val="120000"/>
                  </a:lnSpc>
                </a:pPr>
                <a:r>
                  <a:rPr lang="en-US" sz="1400" b="0" i="0" u="none" strike="noStrike" dirty="0">
                    <a:solidFill>
                      <a:schemeClr val="bg1"/>
                    </a:solidFill>
                    <a:effectLst/>
                    <a:latin typeface="Arial Nova Light" panose="020B0304020202020204" pitchFamily="34" charset="0"/>
                  </a:rPr>
                  <a:t>Oakland</a:t>
                </a:r>
              </a:p>
              <a:p>
                <a:pPr algn="l">
                  <a:lnSpc>
                    <a:spcPct val="120000"/>
                  </a:lnSpc>
                </a:pPr>
                <a:r>
                  <a:rPr lang="en-US" sz="1400" b="0" i="0" u="none" strike="noStrike" dirty="0">
                    <a:solidFill>
                      <a:schemeClr val="bg1"/>
                    </a:solidFill>
                    <a:effectLst/>
                    <a:latin typeface="Arial Nova Light" panose="020B0304020202020204" pitchFamily="34" charset="0"/>
                  </a:rPr>
                  <a:t>Pacific Northwest</a:t>
                </a:r>
              </a:p>
              <a:p>
                <a:pPr algn="l">
                  <a:lnSpc>
                    <a:spcPct val="120000"/>
                  </a:lnSpc>
                </a:pPr>
                <a:r>
                  <a:rPr lang="en-US" sz="1400" b="0" i="0" u="none" strike="noStrike" dirty="0">
                    <a:solidFill>
                      <a:schemeClr val="bg1"/>
                    </a:solidFill>
                    <a:effectLst/>
                    <a:latin typeface="Arial Nova Light" panose="020B0304020202020204" pitchFamily="34" charset="0"/>
                  </a:rPr>
                  <a:t>Sacramento</a:t>
                </a:r>
              </a:p>
              <a:p>
                <a:pPr algn="l">
                  <a:lnSpc>
                    <a:spcPct val="120000"/>
                  </a:lnSpc>
                </a:pPr>
                <a:r>
                  <a:rPr lang="en-US" sz="1400" b="0" i="0" u="none" strike="noStrike" dirty="0">
                    <a:solidFill>
                      <a:schemeClr val="bg1"/>
                    </a:solidFill>
                    <a:effectLst/>
                    <a:latin typeface="Arial Nova Light" panose="020B0304020202020204" pitchFamily="34" charset="0"/>
                  </a:rPr>
                  <a:t>San Diego </a:t>
                </a:r>
              </a:p>
              <a:p>
                <a:pPr algn="l">
                  <a:lnSpc>
                    <a:spcPct val="120000"/>
                  </a:lnSpc>
                </a:pPr>
                <a:endParaRPr lang="en-US" sz="1400" dirty="0">
                  <a:solidFill>
                    <a:srgbClr val="84BD01"/>
                  </a:solidFill>
                  <a:latin typeface="Arial Nova Light" panose="020B0304020202020204" pitchFamily="34" charset="0"/>
                </a:endParaRPr>
              </a:p>
              <a:p>
                <a:pPr algn="l">
                  <a:lnSpc>
                    <a:spcPct val="120000"/>
                  </a:lnSpc>
                </a:pPr>
                <a:endParaRPr lang="en-US" sz="1800" b="1" i="0" dirty="0">
                  <a:solidFill>
                    <a:srgbClr val="5BC2E7"/>
                  </a:solidFill>
                  <a:effectLst/>
                  <a:latin typeface="Arial Nova Light" panose="020B0304020202020204" pitchFamily="34" charset="0"/>
                </a:endParaRPr>
              </a:p>
            </p:txBody>
          </p:sp>
          <p:cxnSp>
            <p:nvCxnSpPr>
              <p:cNvPr id="17" name="Straight Connector 16">
                <a:extLst>
                  <a:ext uri="{FF2B5EF4-FFF2-40B4-BE49-F238E27FC236}">
                    <a16:creationId xmlns:a16="http://schemas.microsoft.com/office/drawing/2014/main" id="{85C846E7-D818-1CCC-C2ED-842EF787BDED}"/>
                  </a:ext>
                </a:extLst>
              </p:cNvPr>
              <p:cNvCxnSpPr/>
              <p:nvPr/>
            </p:nvCxnSpPr>
            <p:spPr>
              <a:xfrm>
                <a:off x="9125147" y="2724346"/>
                <a:ext cx="2780907" cy="0"/>
              </a:xfrm>
              <a:prstGeom prst="line">
                <a:avLst/>
              </a:prstGeom>
              <a:ln w="28575">
                <a:solidFill>
                  <a:srgbClr val="5BC2E7"/>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8D4817-BD16-7CC1-5F0B-C66EB904F344}"/>
                </a:ext>
              </a:extLst>
            </p:cNvPr>
            <p:cNvGrpSpPr/>
            <p:nvPr/>
          </p:nvGrpSpPr>
          <p:grpSpPr>
            <a:xfrm>
              <a:off x="4832465" y="2724346"/>
              <a:ext cx="3613265" cy="3420472"/>
              <a:chOff x="4832465" y="2724346"/>
              <a:chExt cx="3613265" cy="3420472"/>
            </a:xfrm>
          </p:grpSpPr>
          <p:sp>
            <p:nvSpPr>
              <p:cNvPr id="14" name="Title 1">
                <a:extLst>
                  <a:ext uri="{FF2B5EF4-FFF2-40B4-BE49-F238E27FC236}">
                    <a16:creationId xmlns:a16="http://schemas.microsoft.com/office/drawing/2014/main" id="{FBC672BA-63F9-1CB6-37E9-A169526E4E3D}"/>
                  </a:ext>
                </a:extLst>
              </p:cNvPr>
              <p:cNvSpPr txBox="1">
                <a:spLocks/>
              </p:cNvSpPr>
              <p:nvPr/>
            </p:nvSpPr>
            <p:spPr>
              <a:xfrm>
                <a:off x="4832465" y="2809587"/>
                <a:ext cx="3613265" cy="3335231"/>
              </a:xfrm>
              <a:prstGeom prst="rect">
                <a:avLst/>
              </a:prstGeom>
            </p:spPr>
            <p:txBody>
              <a:bodyPr anchor="t">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20000"/>
                  </a:lnSpc>
                </a:pPr>
                <a:r>
                  <a:rPr lang="en-US" sz="1400" b="0" i="0" u="none" strike="noStrike" dirty="0">
                    <a:solidFill>
                      <a:srgbClr val="FFFFFF"/>
                    </a:solidFill>
                    <a:effectLst/>
                    <a:latin typeface="Arial Nova Light" panose="020B0304020202020204" pitchFamily="34" charset="0"/>
                  </a:rPr>
                  <a:t>Labor Relations &amp; Negotiations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Litigation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Next Level Client Services</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Real Estate &amp; Property</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Special Education</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Student Rights &amp; Discipline</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Title IX</a:t>
                </a:r>
                <a:endParaRPr lang="en-US" sz="1400" b="0" i="0" dirty="0">
                  <a:solidFill>
                    <a:srgbClr val="212529"/>
                  </a:solidFill>
                  <a:effectLst/>
                  <a:latin typeface="Arial Nova Light" panose="020B0304020202020204" pitchFamily="34" charset="0"/>
                </a:endParaRPr>
              </a:p>
              <a:p>
                <a:pPr algn="l">
                  <a:lnSpc>
                    <a:spcPct val="120000"/>
                  </a:lnSpc>
                </a:pPr>
                <a:r>
                  <a:rPr lang="en-US" sz="1400" b="0" i="0" u="none" strike="noStrike" dirty="0">
                    <a:solidFill>
                      <a:srgbClr val="FFFFFF"/>
                    </a:solidFill>
                    <a:effectLst/>
                    <a:latin typeface="Arial Nova Light" panose="020B0304020202020204" pitchFamily="34" charset="0"/>
                  </a:rPr>
                  <a:t>Virtual Learning</a:t>
                </a:r>
                <a:endParaRPr lang="en-US" sz="1400" b="0" i="0" dirty="0">
                  <a:solidFill>
                    <a:srgbClr val="212529"/>
                  </a:solidFill>
                  <a:effectLst/>
                  <a:latin typeface="Arial Nova Light" panose="020B0304020202020204" pitchFamily="34" charset="0"/>
                </a:endParaRPr>
              </a:p>
            </p:txBody>
          </p:sp>
          <p:cxnSp>
            <p:nvCxnSpPr>
              <p:cNvPr id="15" name="Straight Connector 14">
                <a:extLst>
                  <a:ext uri="{FF2B5EF4-FFF2-40B4-BE49-F238E27FC236}">
                    <a16:creationId xmlns:a16="http://schemas.microsoft.com/office/drawing/2014/main" id="{EDA49F60-4404-A621-336F-60C33C32C150}"/>
                  </a:ext>
                </a:extLst>
              </p:cNvPr>
              <p:cNvCxnSpPr/>
              <p:nvPr/>
            </p:nvCxnSpPr>
            <p:spPr>
              <a:xfrm>
                <a:off x="4911365" y="2724346"/>
                <a:ext cx="2780907" cy="0"/>
              </a:xfrm>
              <a:prstGeom prst="line">
                <a:avLst/>
              </a:prstGeom>
              <a:ln w="28575">
                <a:solidFill>
                  <a:srgbClr val="84BD01"/>
                </a:solidFill>
              </a:ln>
            </p:spPr>
            <p:style>
              <a:lnRef idx="1">
                <a:schemeClr val="accent1"/>
              </a:lnRef>
              <a:fillRef idx="0">
                <a:schemeClr val="accent1"/>
              </a:fillRef>
              <a:effectRef idx="0">
                <a:schemeClr val="accent1"/>
              </a:effectRef>
              <a:fontRef idx="minor">
                <a:schemeClr val="tx1"/>
              </a:fontRef>
            </p:style>
          </p:cxnSp>
        </p:grpSp>
      </p:grpSp>
      <p:pic>
        <p:nvPicPr>
          <p:cNvPr id="23" name="Picture 22" descr="A close up of a logo&#10;&#10;Description automatically generated">
            <a:extLst>
              <a:ext uri="{FF2B5EF4-FFF2-40B4-BE49-F238E27FC236}">
                <a16:creationId xmlns:a16="http://schemas.microsoft.com/office/drawing/2014/main" id="{2680E37F-7C79-2C3E-0A3D-B883DFB5E1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720" b="1513"/>
          <a:stretch/>
        </p:blipFill>
        <p:spPr>
          <a:xfrm>
            <a:off x="716437" y="713181"/>
            <a:ext cx="2870064" cy="798961"/>
          </a:xfrm>
          <a:prstGeom prst="rect">
            <a:avLst/>
          </a:prstGeom>
        </p:spPr>
      </p:pic>
    </p:spTree>
    <p:extLst>
      <p:ext uri="{BB962C8B-B14F-4D97-AF65-F5344CB8AC3E}">
        <p14:creationId xmlns:p14="http://schemas.microsoft.com/office/powerpoint/2010/main" val="3787325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989676A-40D4-4E3C-0BB5-AE7F74CC8971}"/>
              </a:ext>
            </a:extLst>
          </p:cNvPr>
          <p:cNvSpPr>
            <a:spLocks noGrp="1"/>
          </p:cNvSpPr>
          <p:nvPr>
            <p:ph type="pic" idx="1"/>
          </p:nvPr>
        </p:nvSpPr>
        <p:spPr>
          <a:xfrm>
            <a:off x="3320716" y="0"/>
            <a:ext cx="8871284" cy="5295171"/>
          </a:xfrm>
          <a:prstGeom prst="rect">
            <a:avLst/>
          </a:prstGeom>
          <a:noFill/>
        </p:spPr>
        <p:txBody>
          <a:bodyPr/>
          <a:lstStyle>
            <a:lvl1pPr marL="0" indent="0" algn="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Rectangle 6">
            <a:extLst>
              <a:ext uri="{FF2B5EF4-FFF2-40B4-BE49-F238E27FC236}">
                <a16:creationId xmlns:a16="http://schemas.microsoft.com/office/drawing/2014/main" id="{2FFEF2EF-894E-9B9E-BAFF-87E87EC7816B}"/>
              </a:ext>
            </a:extLst>
          </p:cNvPr>
          <p:cNvSpPr/>
          <p:nvPr userDrawn="1"/>
        </p:nvSpPr>
        <p:spPr>
          <a:xfrm>
            <a:off x="82296" y="384048"/>
            <a:ext cx="2528148" cy="111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green rectangle&#10;&#10;Description automatically generated">
            <a:extLst>
              <a:ext uri="{FF2B5EF4-FFF2-40B4-BE49-F238E27FC236}">
                <a16:creationId xmlns:a16="http://schemas.microsoft.com/office/drawing/2014/main" id="{DB04FA35-6B85-DE31-A884-A4F1A2FCD8E2}"/>
              </a:ext>
            </a:extLst>
          </p:cNvPr>
          <p:cNvPicPr>
            <a:picLocks noChangeAspect="1"/>
          </p:cNvPicPr>
          <p:nvPr userDrawn="1"/>
        </p:nvPicPr>
        <p:blipFill>
          <a:blip r:embed="rId2"/>
          <a:stretch>
            <a:fillRect/>
          </a:stretch>
        </p:blipFill>
        <p:spPr>
          <a:xfrm rot="10800000">
            <a:off x="2220072" y="128872"/>
            <a:ext cx="704607" cy="1648696"/>
          </a:xfrm>
          <a:prstGeom prst="rect">
            <a:avLst/>
          </a:prstGeom>
        </p:spPr>
      </p:pic>
      <p:sp>
        <p:nvSpPr>
          <p:cNvPr id="9" name="Rectangle 8">
            <a:extLst>
              <a:ext uri="{FF2B5EF4-FFF2-40B4-BE49-F238E27FC236}">
                <a16:creationId xmlns:a16="http://schemas.microsoft.com/office/drawing/2014/main" id="{72EEAC8F-1C5A-16C5-CE02-DF698885CAE9}"/>
              </a:ext>
            </a:extLst>
          </p:cNvPr>
          <p:cNvSpPr/>
          <p:nvPr userDrawn="1"/>
        </p:nvSpPr>
        <p:spPr>
          <a:xfrm>
            <a:off x="6318082" y="2914838"/>
            <a:ext cx="5873918" cy="3546165"/>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D363E3-C79D-6C13-F8C4-3518F9EA1C62}"/>
              </a:ext>
            </a:extLst>
          </p:cNvPr>
          <p:cNvSpPr txBox="1"/>
          <p:nvPr userDrawn="1"/>
        </p:nvSpPr>
        <p:spPr>
          <a:xfrm>
            <a:off x="6704035" y="3687513"/>
            <a:ext cx="3954266" cy="422295"/>
          </a:xfrm>
          <a:prstGeom prst="rect">
            <a:avLst/>
          </a:prstGeom>
          <a:noFill/>
        </p:spPr>
        <p:txBody>
          <a:bodyPr wrap="square" lIns="91440" tIns="45720" rIns="91440" bIns="45720" rtlCol="0">
            <a:spAutoFit/>
          </a:bodyPr>
          <a:lstStyle/>
          <a:p>
            <a:pPr>
              <a:lnSpc>
                <a:spcPct val="150000"/>
              </a:lnSpc>
            </a:pPr>
            <a:r>
              <a:rPr lang="en-US" sz="1600" b="1" dirty="0">
                <a:solidFill>
                  <a:schemeClr val="bg1"/>
                </a:solidFill>
                <a:latin typeface="Arial Nova Light" panose="020B0304020202020204" pitchFamily="34" charset="0"/>
                <a:ea typeface="Open Sans SemiBold" panose="020B0606030504020204" pitchFamily="34" charset="0"/>
                <a:cs typeface="Open Sans SemiBold" panose="020B0606030504020204" pitchFamily="34" charset="0"/>
              </a:rPr>
              <a:t>For more information, please contact:</a:t>
            </a:r>
          </a:p>
        </p:txBody>
      </p:sp>
      <p:cxnSp>
        <p:nvCxnSpPr>
          <p:cNvPr id="11" name="Straight Connector 10">
            <a:extLst>
              <a:ext uri="{FF2B5EF4-FFF2-40B4-BE49-F238E27FC236}">
                <a16:creationId xmlns:a16="http://schemas.microsoft.com/office/drawing/2014/main" id="{459DF8FE-7C6B-95A6-623D-001A85CDE95A}"/>
              </a:ext>
            </a:extLst>
          </p:cNvPr>
          <p:cNvCxnSpPr>
            <a:cxnSpLocks/>
          </p:cNvCxnSpPr>
          <p:nvPr userDrawn="1"/>
        </p:nvCxnSpPr>
        <p:spPr>
          <a:xfrm flipH="1">
            <a:off x="6808313" y="4207905"/>
            <a:ext cx="36764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CBFFB46-7F07-AEE2-FFE6-6212069803A2}"/>
              </a:ext>
            </a:extLst>
          </p:cNvPr>
          <p:cNvSpPr txBox="1">
            <a:spLocks/>
          </p:cNvSpPr>
          <p:nvPr userDrawn="1"/>
        </p:nvSpPr>
        <p:spPr>
          <a:xfrm>
            <a:off x="6609355" y="3126803"/>
            <a:ext cx="5424149" cy="547975"/>
          </a:xfrm>
          <a:prstGeom prst="rect">
            <a:avLst/>
          </a:prstGeom>
        </p:spPr>
        <p:txBody>
          <a:bodyPr anchor="t">
            <a:normAutofit fontScale="90000" lnSpcReduction="20000"/>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b="1" dirty="0">
                <a:solidFill>
                  <a:schemeClr val="bg1"/>
                </a:solidFill>
                <a:latin typeface="Arial Nova" panose="020B0504020202020204" pitchFamily="34" charset="0"/>
              </a:rPr>
              <a:t>Thank you</a:t>
            </a:r>
          </a:p>
        </p:txBody>
      </p:sp>
      <p:pic>
        <p:nvPicPr>
          <p:cNvPr id="14" name="Picture 13">
            <a:extLst>
              <a:ext uri="{FF2B5EF4-FFF2-40B4-BE49-F238E27FC236}">
                <a16:creationId xmlns:a16="http://schemas.microsoft.com/office/drawing/2014/main" id="{A3C6744A-EC93-A65B-09CD-3AF15D0EB36A}"/>
              </a:ext>
            </a:extLst>
          </p:cNvPr>
          <p:cNvPicPr>
            <a:picLocks noChangeAspect="1"/>
          </p:cNvPicPr>
          <p:nvPr userDrawn="1"/>
        </p:nvPicPr>
        <p:blipFill>
          <a:blip r:embed="rId3"/>
          <a:srcRect t="22551" b="22551"/>
          <a:stretch/>
        </p:blipFill>
        <p:spPr>
          <a:xfrm>
            <a:off x="14564" y="501043"/>
            <a:ext cx="2641601" cy="890209"/>
          </a:xfrm>
          <a:prstGeom prst="rect">
            <a:avLst/>
          </a:prstGeom>
        </p:spPr>
      </p:pic>
      <p:sp>
        <p:nvSpPr>
          <p:cNvPr id="15" name="Text Placeholder 3">
            <a:extLst>
              <a:ext uri="{FF2B5EF4-FFF2-40B4-BE49-F238E27FC236}">
                <a16:creationId xmlns:a16="http://schemas.microsoft.com/office/drawing/2014/main" id="{6186FA49-05F9-914A-363B-C9D4170ED524}"/>
              </a:ext>
            </a:extLst>
          </p:cNvPr>
          <p:cNvSpPr>
            <a:spLocks noGrp="1"/>
          </p:cNvSpPr>
          <p:nvPr>
            <p:ph type="body" sz="half" idx="12" hasCustomPrompt="1"/>
          </p:nvPr>
        </p:nvSpPr>
        <p:spPr>
          <a:xfrm>
            <a:off x="6609355" y="4756972"/>
            <a:ext cx="5391058" cy="538199"/>
          </a:xfrm>
          <a:prstGeom prst="rect">
            <a:avLst/>
          </a:prstGeom>
        </p:spPr>
        <p:txBody>
          <a:bodyPr>
            <a:noAutofit/>
          </a:bodyPr>
          <a:lstStyle>
            <a:lvl1pPr marL="0" indent="0">
              <a:buNone/>
              <a:defRPr sz="2400" b="1"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16" name="Text Placeholder 3">
            <a:extLst>
              <a:ext uri="{FF2B5EF4-FFF2-40B4-BE49-F238E27FC236}">
                <a16:creationId xmlns:a16="http://schemas.microsoft.com/office/drawing/2014/main" id="{A90BCB17-09B6-F3DB-790B-C0B59C41CD00}"/>
              </a:ext>
            </a:extLst>
          </p:cNvPr>
          <p:cNvSpPr>
            <a:spLocks noGrp="1"/>
          </p:cNvSpPr>
          <p:nvPr>
            <p:ph type="body" sz="half" idx="13" hasCustomPrompt="1"/>
          </p:nvPr>
        </p:nvSpPr>
        <p:spPr>
          <a:xfrm>
            <a:off x="6625900" y="5516601"/>
            <a:ext cx="5391058" cy="538199"/>
          </a:xfrm>
          <a:prstGeom prst="rect">
            <a:avLst/>
          </a:prstGeom>
        </p:spPr>
        <p:txBody>
          <a:bodyPr>
            <a:normAutofit/>
          </a:bodyPr>
          <a:lstStyle>
            <a:lvl1pPr marL="0" indent="0">
              <a:buNone/>
              <a:defRPr sz="105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
        <p:nvSpPr>
          <p:cNvPr id="19" name="TextBox 18">
            <a:extLst>
              <a:ext uri="{FF2B5EF4-FFF2-40B4-BE49-F238E27FC236}">
                <a16:creationId xmlns:a16="http://schemas.microsoft.com/office/drawing/2014/main" id="{CDA16F66-05C4-B92A-45A4-32DA6F88F4B2}"/>
              </a:ext>
            </a:extLst>
          </p:cNvPr>
          <p:cNvSpPr txBox="1"/>
          <p:nvPr userDrawn="1"/>
        </p:nvSpPr>
        <p:spPr>
          <a:xfrm>
            <a:off x="319802" y="5295171"/>
            <a:ext cx="5805303" cy="1165832"/>
          </a:xfrm>
          <a:prstGeom prst="rect">
            <a:avLst/>
          </a:prstGeom>
          <a:noFill/>
        </p:spPr>
        <p:txBody>
          <a:bodyPr wrap="square" lIns="91440" tIns="45720" rIns="91440" bIns="45720" rtlCol="0">
            <a:spAutoFit/>
          </a:bodyPr>
          <a:lstStyle/>
          <a:p>
            <a:pPr>
              <a:lnSpc>
                <a:spcPct val="150000"/>
              </a:lnSpc>
            </a:pPr>
            <a:r>
              <a:rPr lang="en-US" sz="1200" b="0" dirty="0">
                <a:solidFill>
                  <a:schemeClr val="tx1"/>
                </a:solidFill>
                <a:latin typeface="Arial Nova Light" panose="020B0304020202020204" pitchFamily="34" charset="0"/>
                <a:ea typeface="Open Sans SemiBold" panose="020B0606030504020204" pitchFamily="34" charset="0"/>
                <a:cs typeface="Open Sans SemiBold" panose="020B0606030504020204" pitchFamily="34" charset="0"/>
              </a:rPr>
              <a:t>Information in this presentation, included but not limited to PowerPoint handouts and presenters’ comments, is summary only and not legal advice. We advise you to consult with legal counsel to determine how this information may apply to your specific facts and circumstances.</a:t>
            </a:r>
          </a:p>
        </p:txBody>
      </p:sp>
    </p:spTree>
    <p:extLst>
      <p:ext uri="{BB962C8B-B14F-4D97-AF65-F5344CB8AC3E}">
        <p14:creationId xmlns:p14="http://schemas.microsoft.com/office/powerpoint/2010/main" val="23092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9D2B14EC-3801-61BD-F620-385287A109F9}"/>
              </a:ext>
            </a:extLst>
          </p:cNvPr>
          <p:cNvSpPr>
            <a:spLocks noGrp="1"/>
          </p:cNvSpPr>
          <p:nvPr>
            <p:ph type="pic" idx="1"/>
          </p:nvPr>
        </p:nvSpPr>
        <p:spPr>
          <a:xfrm>
            <a:off x="1697752" y="0"/>
            <a:ext cx="10494248" cy="6858000"/>
          </a:xfrm>
          <a:prstGeom prst="rect">
            <a:avLst/>
          </a:prstGeom>
          <a:noFill/>
        </p:spPr>
        <p:txBody>
          <a:bodyPr/>
          <a:lstStyle>
            <a:lvl1pPr marL="0" indent="0" algn="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a:extLst>
              <a:ext uri="{FF2B5EF4-FFF2-40B4-BE49-F238E27FC236}">
                <a16:creationId xmlns:a16="http://schemas.microsoft.com/office/drawing/2014/main" id="{0BF0B0AA-BDF2-D68E-BB7F-7B3A505E8F01}"/>
              </a:ext>
            </a:extLst>
          </p:cNvPr>
          <p:cNvSpPr/>
          <p:nvPr userDrawn="1"/>
        </p:nvSpPr>
        <p:spPr>
          <a:xfrm>
            <a:off x="82296" y="384048"/>
            <a:ext cx="2528148" cy="111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green rectangle&#10;&#10;Description automatically generated">
            <a:extLst>
              <a:ext uri="{FF2B5EF4-FFF2-40B4-BE49-F238E27FC236}">
                <a16:creationId xmlns:a16="http://schemas.microsoft.com/office/drawing/2014/main" id="{4A9352CC-5F82-B3EF-8582-6AFE97B4AAD8}"/>
              </a:ext>
            </a:extLst>
          </p:cNvPr>
          <p:cNvPicPr>
            <a:picLocks noChangeAspect="1"/>
          </p:cNvPicPr>
          <p:nvPr/>
        </p:nvPicPr>
        <p:blipFill>
          <a:blip r:embed="rId2"/>
          <a:stretch>
            <a:fillRect/>
          </a:stretch>
        </p:blipFill>
        <p:spPr>
          <a:xfrm rot="10800000">
            <a:off x="2220072" y="128872"/>
            <a:ext cx="704607" cy="1648696"/>
          </a:xfrm>
          <a:prstGeom prst="rect">
            <a:avLst/>
          </a:prstGeom>
        </p:spPr>
      </p:pic>
      <p:sp>
        <p:nvSpPr>
          <p:cNvPr id="10" name="Rectangle 9">
            <a:extLst>
              <a:ext uri="{FF2B5EF4-FFF2-40B4-BE49-F238E27FC236}">
                <a16:creationId xmlns:a16="http://schemas.microsoft.com/office/drawing/2014/main" id="{3D7379D0-3B13-B2E4-CBF7-64F1D1F55806}"/>
              </a:ext>
            </a:extLst>
          </p:cNvPr>
          <p:cNvSpPr/>
          <p:nvPr userDrawn="1"/>
        </p:nvSpPr>
        <p:spPr>
          <a:xfrm>
            <a:off x="6318082" y="2722288"/>
            <a:ext cx="5873918" cy="4135712"/>
          </a:xfrm>
          <a:prstGeom prst="rect">
            <a:avLst/>
          </a:prstGeom>
          <a:solidFill>
            <a:srgbClr val="512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E1306B-9B8B-7D81-1CCB-CF3D341581A0}"/>
              </a:ext>
            </a:extLst>
          </p:cNvPr>
          <p:cNvSpPr txBox="1"/>
          <p:nvPr/>
        </p:nvSpPr>
        <p:spPr>
          <a:xfrm>
            <a:off x="6704035" y="3687513"/>
            <a:ext cx="3954266" cy="422295"/>
          </a:xfrm>
          <a:prstGeom prst="rect">
            <a:avLst/>
          </a:prstGeom>
          <a:noFill/>
        </p:spPr>
        <p:txBody>
          <a:bodyPr wrap="square" lIns="91440" tIns="45720" rIns="91440" bIns="45720" rtlCol="0">
            <a:spAutoFit/>
          </a:bodyPr>
          <a:lstStyle/>
          <a:p>
            <a:pPr>
              <a:lnSpc>
                <a:spcPct val="150000"/>
              </a:lnSpc>
            </a:pPr>
            <a:r>
              <a:rPr lang="en-US" sz="1600" b="1" dirty="0">
                <a:solidFill>
                  <a:schemeClr val="bg1"/>
                </a:solidFill>
                <a:latin typeface="Arial Nova Light" panose="020B0304020202020204" pitchFamily="34" charset="0"/>
                <a:ea typeface="Open Sans SemiBold" panose="020B0606030504020204" pitchFamily="34" charset="0"/>
                <a:cs typeface="Open Sans SemiBold" panose="020B0606030504020204" pitchFamily="34" charset="0"/>
              </a:rPr>
              <a:t>For more information, please contact:</a:t>
            </a:r>
          </a:p>
        </p:txBody>
      </p:sp>
      <p:cxnSp>
        <p:nvCxnSpPr>
          <p:cNvPr id="12" name="Straight Connector 11">
            <a:extLst>
              <a:ext uri="{FF2B5EF4-FFF2-40B4-BE49-F238E27FC236}">
                <a16:creationId xmlns:a16="http://schemas.microsoft.com/office/drawing/2014/main" id="{969755B8-B86D-C5B5-F737-6BB29517DE22}"/>
              </a:ext>
            </a:extLst>
          </p:cNvPr>
          <p:cNvCxnSpPr>
            <a:cxnSpLocks/>
          </p:cNvCxnSpPr>
          <p:nvPr/>
        </p:nvCxnSpPr>
        <p:spPr>
          <a:xfrm flipH="1">
            <a:off x="6808313" y="4207905"/>
            <a:ext cx="36764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288F99A3-B48B-09E6-2C87-CCC085EE8A93}"/>
              </a:ext>
            </a:extLst>
          </p:cNvPr>
          <p:cNvSpPr txBox="1">
            <a:spLocks/>
          </p:cNvSpPr>
          <p:nvPr/>
        </p:nvSpPr>
        <p:spPr>
          <a:xfrm>
            <a:off x="6609355" y="3126803"/>
            <a:ext cx="5424149" cy="547975"/>
          </a:xfrm>
          <a:prstGeom prst="rect">
            <a:avLst/>
          </a:prstGeom>
        </p:spPr>
        <p:txBody>
          <a:bodyPr anchor="t">
            <a:normAutofit fontScale="90000" lnSpcReduction="20000"/>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b="1" dirty="0">
                <a:solidFill>
                  <a:schemeClr val="bg1"/>
                </a:solidFill>
                <a:latin typeface="Arial Nova" panose="020B0504020202020204" pitchFamily="34" charset="0"/>
              </a:rPr>
              <a:t>Thank you</a:t>
            </a:r>
          </a:p>
        </p:txBody>
      </p:sp>
      <p:sp>
        <p:nvSpPr>
          <p:cNvPr id="16" name="TextBox 15">
            <a:extLst>
              <a:ext uri="{FF2B5EF4-FFF2-40B4-BE49-F238E27FC236}">
                <a16:creationId xmlns:a16="http://schemas.microsoft.com/office/drawing/2014/main" id="{22434CF5-8C30-F7A8-1D17-8D2C50032A5D}"/>
              </a:ext>
            </a:extLst>
          </p:cNvPr>
          <p:cNvSpPr txBox="1"/>
          <p:nvPr/>
        </p:nvSpPr>
        <p:spPr>
          <a:xfrm>
            <a:off x="6704035" y="5874556"/>
            <a:ext cx="5167423" cy="830997"/>
          </a:xfrm>
          <a:prstGeom prst="rect">
            <a:avLst/>
          </a:prstGeom>
          <a:noFill/>
        </p:spPr>
        <p:txBody>
          <a:bodyPr wrap="square" lIns="91440" tIns="45720" rIns="91440" bIns="45720" rtlCol="0">
            <a:spAutoFit/>
          </a:bodyPr>
          <a:lstStyle/>
          <a:p>
            <a:r>
              <a:rPr lang="en-US" sz="1200" b="0" dirty="0">
                <a:solidFill>
                  <a:schemeClr val="bg1"/>
                </a:solidFill>
                <a:latin typeface="Arial Nova Light" panose="020B0304020202020204" pitchFamily="34" charset="0"/>
                <a:ea typeface="Open Sans SemiBold" panose="020B0606030504020204" pitchFamily="34" charset="0"/>
                <a:cs typeface="Open Sans SemiBold" panose="020B0606030504020204" pitchFamily="34" charset="0"/>
              </a:rPr>
              <a:t>Information in this presentation, included but not limited to PowerPoint handouts and presenters’ comments, is summary only and not legal advice. We advise you to consult with legal counsel to determine how this information may apply to your specific facts and circumstances.</a:t>
            </a:r>
          </a:p>
        </p:txBody>
      </p:sp>
      <p:pic>
        <p:nvPicPr>
          <p:cNvPr id="7" name="Picture 6">
            <a:extLst>
              <a:ext uri="{FF2B5EF4-FFF2-40B4-BE49-F238E27FC236}">
                <a16:creationId xmlns:a16="http://schemas.microsoft.com/office/drawing/2014/main" id="{770B8450-7147-97AB-257E-14D9AF7F5D37}"/>
              </a:ext>
            </a:extLst>
          </p:cNvPr>
          <p:cNvPicPr>
            <a:picLocks noChangeAspect="1"/>
          </p:cNvPicPr>
          <p:nvPr/>
        </p:nvPicPr>
        <p:blipFill>
          <a:blip r:embed="rId3"/>
          <a:srcRect t="22551" b="22551"/>
          <a:stretch/>
        </p:blipFill>
        <p:spPr>
          <a:xfrm>
            <a:off x="14564" y="501043"/>
            <a:ext cx="2641601" cy="890209"/>
          </a:xfrm>
          <a:prstGeom prst="rect">
            <a:avLst/>
          </a:prstGeom>
        </p:spPr>
      </p:pic>
      <p:sp>
        <p:nvSpPr>
          <p:cNvPr id="32" name="Text Placeholder 3">
            <a:extLst>
              <a:ext uri="{FF2B5EF4-FFF2-40B4-BE49-F238E27FC236}">
                <a16:creationId xmlns:a16="http://schemas.microsoft.com/office/drawing/2014/main" id="{2BD184AA-A017-8E02-F65E-904A471B9A3E}"/>
              </a:ext>
            </a:extLst>
          </p:cNvPr>
          <p:cNvSpPr>
            <a:spLocks noGrp="1"/>
          </p:cNvSpPr>
          <p:nvPr>
            <p:ph type="body" sz="half" idx="12" hasCustomPrompt="1"/>
          </p:nvPr>
        </p:nvSpPr>
        <p:spPr>
          <a:xfrm>
            <a:off x="6686566" y="4471666"/>
            <a:ext cx="5346938" cy="292584"/>
          </a:xfrm>
          <a:prstGeom prst="rect">
            <a:avLst/>
          </a:prstGeom>
        </p:spPr>
        <p:txBody>
          <a:bodyPr>
            <a:normAutofit/>
          </a:bodyPr>
          <a:lstStyle>
            <a:lvl1pPr marL="0" indent="0">
              <a:buNone/>
              <a:defRPr sz="1200" b="1"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33" name="Text Placeholder 3">
            <a:extLst>
              <a:ext uri="{FF2B5EF4-FFF2-40B4-BE49-F238E27FC236}">
                <a16:creationId xmlns:a16="http://schemas.microsoft.com/office/drawing/2014/main" id="{CE65BA67-6EEA-483B-57A2-ECFBEEE548D7}"/>
              </a:ext>
            </a:extLst>
          </p:cNvPr>
          <p:cNvSpPr>
            <a:spLocks noGrp="1"/>
          </p:cNvSpPr>
          <p:nvPr>
            <p:ph type="body" sz="half" idx="13" hasCustomPrompt="1"/>
          </p:nvPr>
        </p:nvSpPr>
        <p:spPr>
          <a:xfrm>
            <a:off x="6686566" y="4790383"/>
            <a:ext cx="5346938" cy="285957"/>
          </a:xfrm>
          <a:prstGeom prst="rect">
            <a:avLst/>
          </a:prstGeom>
        </p:spPr>
        <p:txBody>
          <a:bodyPr>
            <a:normAutofit/>
          </a:bodyPr>
          <a:lstStyle>
            <a:lvl1pPr marL="0" indent="0">
              <a:buNone/>
              <a:defRPr sz="105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
        <p:nvSpPr>
          <p:cNvPr id="34" name="Text Placeholder 3">
            <a:extLst>
              <a:ext uri="{FF2B5EF4-FFF2-40B4-BE49-F238E27FC236}">
                <a16:creationId xmlns:a16="http://schemas.microsoft.com/office/drawing/2014/main" id="{A0B3AE95-F3E1-DD41-2A2B-218B27B53A82}"/>
              </a:ext>
            </a:extLst>
          </p:cNvPr>
          <p:cNvSpPr>
            <a:spLocks noGrp="1"/>
          </p:cNvSpPr>
          <p:nvPr>
            <p:ph type="body" sz="half" idx="14" hasCustomPrompt="1"/>
          </p:nvPr>
        </p:nvSpPr>
        <p:spPr>
          <a:xfrm>
            <a:off x="6686566" y="5163853"/>
            <a:ext cx="5346938" cy="292584"/>
          </a:xfrm>
          <a:prstGeom prst="rect">
            <a:avLst/>
          </a:prstGeom>
        </p:spPr>
        <p:txBody>
          <a:bodyPr>
            <a:normAutofit/>
          </a:bodyPr>
          <a:lstStyle>
            <a:lvl1pPr marL="0" indent="0">
              <a:buNone/>
              <a:defRPr sz="1200" b="1"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NAME</a:t>
            </a:r>
          </a:p>
        </p:txBody>
      </p:sp>
      <p:sp>
        <p:nvSpPr>
          <p:cNvPr id="35" name="Text Placeholder 3">
            <a:extLst>
              <a:ext uri="{FF2B5EF4-FFF2-40B4-BE49-F238E27FC236}">
                <a16:creationId xmlns:a16="http://schemas.microsoft.com/office/drawing/2014/main" id="{98021053-60FC-B003-BF51-242534A0952C}"/>
              </a:ext>
            </a:extLst>
          </p:cNvPr>
          <p:cNvSpPr>
            <a:spLocks noGrp="1"/>
          </p:cNvSpPr>
          <p:nvPr>
            <p:ph type="body" sz="half" idx="15" hasCustomPrompt="1"/>
          </p:nvPr>
        </p:nvSpPr>
        <p:spPr>
          <a:xfrm>
            <a:off x="6686566" y="5482570"/>
            <a:ext cx="5346938" cy="285957"/>
          </a:xfrm>
          <a:prstGeom prst="rect">
            <a:avLst/>
          </a:prstGeom>
        </p:spPr>
        <p:txBody>
          <a:bodyPr>
            <a:normAutofit/>
          </a:bodyPr>
          <a:lstStyle>
            <a:lvl1pPr marL="0" indent="0">
              <a:buNone/>
              <a:defRPr sz="1050" b="0" i="0">
                <a:solidFill>
                  <a:schemeClr val="bg1"/>
                </a:solidFill>
                <a:latin typeface="Arial Nova Light" panose="020B0304020202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LAWYER CONTACT INFORMATION</a:t>
            </a:r>
          </a:p>
        </p:txBody>
      </p:sp>
    </p:spTree>
    <p:extLst>
      <p:ext uri="{BB962C8B-B14F-4D97-AF65-F5344CB8AC3E}">
        <p14:creationId xmlns:p14="http://schemas.microsoft.com/office/powerpoint/2010/main" val="4118045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90F37-8C53-EEA0-7FCC-2AEF1FC8B0C5}"/>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593C35F-EB1B-FCFE-568D-F8A1819205F2}"/>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4" name="Title 1">
            <a:extLst>
              <a:ext uri="{FF2B5EF4-FFF2-40B4-BE49-F238E27FC236}">
                <a16:creationId xmlns:a16="http://schemas.microsoft.com/office/drawing/2014/main" id="{89E3142A-621B-488B-6DE6-BE80C01C45CE}"/>
              </a:ext>
            </a:extLst>
          </p:cNvPr>
          <p:cNvSpPr txBox="1">
            <a:spLocks/>
          </p:cNvSpPr>
          <p:nvPr userDrawn="1"/>
        </p:nvSpPr>
        <p:spPr>
          <a:xfrm>
            <a:off x="609600" y="584139"/>
            <a:ext cx="10972800" cy="547975"/>
          </a:xfrm>
          <a:prstGeom prst="rect">
            <a:avLst/>
          </a:prstGeom>
        </p:spPr>
        <p:txBody>
          <a:bodyPr anchor="t">
            <a:noAutofit/>
          </a:bodyPr>
          <a:lst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a:lstStyle>
          <a:p>
            <a:r>
              <a:rPr lang="en-US" dirty="0"/>
              <a:t>Color Palette</a:t>
            </a:r>
          </a:p>
        </p:txBody>
      </p:sp>
      <p:pic>
        <p:nvPicPr>
          <p:cNvPr id="5" name="Picture 4">
            <a:extLst>
              <a:ext uri="{FF2B5EF4-FFF2-40B4-BE49-F238E27FC236}">
                <a16:creationId xmlns:a16="http://schemas.microsoft.com/office/drawing/2014/main" id="{19C85D11-1A10-EA5D-7C18-237D0A91ACBE}"/>
              </a:ext>
            </a:extLst>
          </p:cNvPr>
          <p:cNvPicPr>
            <a:picLocks noChangeAspect="1"/>
          </p:cNvPicPr>
          <p:nvPr userDrawn="1"/>
        </p:nvPicPr>
        <p:blipFill>
          <a:blip r:embed="rId2"/>
          <a:stretch>
            <a:fillRect/>
          </a:stretch>
        </p:blipFill>
        <p:spPr>
          <a:xfrm>
            <a:off x="496502" y="1294729"/>
            <a:ext cx="6311923" cy="4792387"/>
          </a:xfrm>
          <a:prstGeom prst="rect">
            <a:avLst/>
          </a:prstGeom>
        </p:spPr>
      </p:pic>
      <p:pic>
        <p:nvPicPr>
          <p:cNvPr id="6" name="Picture 5">
            <a:extLst>
              <a:ext uri="{FF2B5EF4-FFF2-40B4-BE49-F238E27FC236}">
                <a16:creationId xmlns:a16="http://schemas.microsoft.com/office/drawing/2014/main" id="{417B1185-025B-9723-36CB-88D32DB69BF2}"/>
              </a:ext>
            </a:extLst>
          </p:cNvPr>
          <p:cNvPicPr>
            <a:picLocks noChangeAspect="1"/>
          </p:cNvPicPr>
          <p:nvPr userDrawn="1"/>
        </p:nvPicPr>
        <p:blipFill>
          <a:blip r:embed="rId3"/>
          <a:stretch>
            <a:fillRect/>
          </a:stretch>
        </p:blipFill>
        <p:spPr>
          <a:xfrm>
            <a:off x="6716307" y="3734990"/>
            <a:ext cx="4866093" cy="2278614"/>
          </a:xfrm>
          <a:prstGeom prst="rect">
            <a:avLst/>
          </a:prstGeom>
        </p:spPr>
      </p:pic>
    </p:spTree>
    <p:extLst>
      <p:ext uri="{BB962C8B-B14F-4D97-AF65-F5344CB8AC3E}">
        <p14:creationId xmlns:p14="http://schemas.microsoft.com/office/powerpoint/2010/main" val="1422076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3 PPT Text standa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6A8339-32C2-D8E9-7BAF-936E639B9069}"/>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7E4778A5-5B12-DF3B-FA21-8C5740442BF1}"/>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8" name="Title 1">
            <a:extLst>
              <a:ext uri="{FF2B5EF4-FFF2-40B4-BE49-F238E27FC236}">
                <a16:creationId xmlns:a16="http://schemas.microsoft.com/office/drawing/2014/main" id="{6C754F95-8BDE-AD6B-ADEA-BB7BF2470F21}"/>
              </a:ext>
            </a:extLst>
          </p:cNvPr>
          <p:cNvSpPr txBox="1">
            <a:spLocks/>
          </p:cNvSpPr>
          <p:nvPr userDrawn="1"/>
        </p:nvSpPr>
        <p:spPr>
          <a:xfrm>
            <a:off x="545899" y="402337"/>
            <a:ext cx="11040511" cy="6805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0" i="0" kern="1200">
                <a:solidFill>
                  <a:schemeClr val="tx1"/>
                </a:solidFill>
                <a:latin typeface="Arial Nova" panose="020B0504020202020204" pitchFamily="34" charset="0"/>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rPr>
              <a:t>Font Type and Size</a:t>
            </a:r>
            <a:endParaRPr kumimoji="0" lang="en-US" sz="4000" b="0" i="0" u="none" strike="noStrike" kern="1200" cap="none" spc="0" normalizeH="0" baseline="0" noProof="0" dirty="0">
              <a:ln>
                <a:noFill/>
              </a:ln>
              <a:solidFill>
                <a:srgbClr val="000000"/>
              </a:solidFill>
              <a:effectLst/>
              <a:uLnTx/>
              <a:uFillTx/>
              <a:latin typeface="Arial Nova" panose="020B0504020202020204" pitchFamily="34" charset="0"/>
              <a:ea typeface="Open Sans Light" panose="020B0306030504020204" pitchFamily="34" charset="0"/>
              <a:cs typeface="Open Sans Light" panose="020B0306030504020204" pitchFamily="34" charset="0"/>
            </a:endParaRPr>
          </a:p>
        </p:txBody>
      </p:sp>
      <p:sp>
        <p:nvSpPr>
          <p:cNvPr id="9" name="Content Placeholder 3">
            <a:extLst>
              <a:ext uri="{FF2B5EF4-FFF2-40B4-BE49-F238E27FC236}">
                <a16:creationId xmlns:a16="http://schemas.microsoft.com/office/drawing/2014/main" id="{A349D6D9-3832-44EA-8AF5-455EBF6C2F29}"/>
              </a:ext>
            </a:extLst>
          </p:cNvPr>
          <p:cNvSpPr txBox="1">
            <a:spLocks/>
          </p:cNvSpPr>
          <p:nvPr userDrawn="1"/>
        </p:nvSpPr>
        <p:spPr>
          <a:xfrm>
            <a:off x="546101" y="1302262"/>
            <a:ext cx="5229058" cy="441124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300"/>
              </a:spcAft>
              <a:buClr>
                <a:srgbClr val="4C2C69"/>
              </a:buClr>
              <a:buFont typeface="Arial" panose="020B0604020202020204" pitchFamily="34" charset="0"/>
              <a:buChar char="•"/>
              <a:defRPr sz="20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rgbClr val="4C2C69"/>
              </a:buClr>
              <a:buFont typeface="Arial Nova Light" panose="020B0304020202020204" pitchFamily="34" charset="0"/>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rgbClr val="4C2C69"/>
              </a:buClr>
              <a:buFont typeface="Courier New" panose="02070309020205020404" pitchFamily="49" charset="0"/>
              <a:buChar char="o"/>
              <a:defRPr sz="16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4C2C69"/>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Clr>
                <a:srgbClr val="4C2C69"/>
              </a:buClr>
              <a:buFont typeface="Courier New" panose="02070309020205020404" pitchFamily="49" charset="0"/>
              <a:buChar char="o"/>
              <a:defRPr sz="14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Heading Style (Primary Body Text)</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Sky Blue, Arial Nova, </a:t>
            </a:r>
            <a:r>
              <a:rPr kumimoji="0" lang="en-US" sz="2000" b="1" i="0" u="none" strike="noStrike" kern="1200" cap="none" spc="0" normalizeH="0" baseline="0" noProof="0" dirty="0" err="1">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20pt</a:t>
            </a: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 Bold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Black, Arial Nova Light, </a:t>
            </a:r>
            <a:r>
              <a:rPr kumimoji="0" lang="en-US" sz="1400" b="1" i="0" u="none" strike="noStrike" kern="1200" cap="none" spc="0" normalizeH="0" baseline="0" noProof="0" dirty="0" err="1">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14pt</a:t>
            </a:r>
            <a:r>
              <a:rPr kumimoji="0" lang="en-US" sz="1400" b="1"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 Bold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Black, ARIAL NOVA LIGHT, UPPERCASE, </a:t>
            </a:r>
            <a:r>
              <a:rPr kumimoji="0" lang="en-US" sz="1400" b="0" i="0" u="none" strike="noStrike" kern="1200" cap="none" spc="0" normalizeH="0" baseline="0" noProof="0" dirty="0" err="1">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14PT</a:t>
            </a:r>
            <a:endParaRPr kumimoji="0" lang="en-US" sz="2000" b="1" i="0" u="none" strike="noStrike" kern="1200" cap="none" spc="0" normalizeH="0" baseline="0" noProof="0" dirty="0">
              <a:ln>
                <a:noFill/>
              </a:ln>
              <a:solidFill>
                <a:srgbClr val="5BC2E7"/>
              </a:solidFill>
              <a:effectLst/>
              <a:uLnTx/>
              <a:uFillTx/>
              <a:latin typeface="Arial Nova Light" panose="020B0304020202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Heading Style (Color Boxes)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White, Arial Nova Light, </a:t>
            </a:r>
            <a:r>
              <a:rPr kumimoji="0" lang="en-US" sz="1800" b="1" i="0" u="none" strike="noStrike" kern="1200" cap="none" spc="0" normalizeH="0" baseline="0" noProof="0" dirty="0" err="1">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18pt</a:t>
            </a:r>
            <a:r>
              <a:rPr kumimoji="0" lang="en-US" sz="1800" b="1"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 Bold</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Black, ARIAL NOVA Light, UPPERCASE, </a:t>
            </a:r>
            <a:r>
              <a:rPr kumimoji="0" lang="en-US" sz="1400" b="0" i="0" u="none" strike="noStrike" kern="1200" cap="none" spc="0" normalizeH="0" baseline="0" noProof="0" dirty="0" err="1">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16PT</a:t>
            </a:r>
            <a:endParaRPr kumimoji="0" lang="en-US" sz="1400" b="1" i="0" u="none" strike="noStrike" kern="1200" cap="none" spc="0" normalizeH="0" baseline="0" noProof="0" dirty="0">
              <a:ln>
                <a:noFill/>
              </a:ln>
              <a:solidFill>
                <a:srgbClr val="5BC2E7"/>
              </a:solidFill>
              <a:effectLst/>
              <a:uLnTx/>
              <a:uFillTx/>
              <a:latin typeface="Arial Nova Light" panose="020B0304020202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dirty="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(Color Boxes)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White, Arial Nova Light, </a:t>
            </a:r>
            <a:r>
              <a:rPr kumimoji="0" lang="en-US" sz="1600" b="0" i="0" u="none" strike="noStrike" kern="1200" cap="none" spc="0" normalizeH="0" baseline="0" noProof="0" dirty="0" err="1">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16pt</a:t>
            </a:r>
            <a:endParaRPr kumimoji="0" lang="en-US" sz="16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endParaRPr>
          </a:p>
        </p:txBody>
      </p:sp>
      <p:sp>
        <p:nvSpPr>
          <p:cNvPr id="10" name="Content Placeholder 4">
            <a:extLst>
              <a:ext uri="{FF2B5EF4-FFF2-40B4-BE49-F238E27FC236}">
                <a16:creationId xmlns:a16="http://schemas.microsoft.com/office/drawing/2014/main" id="{85C5428D-F28C-DD07-A83A-89D4504FBF78}"/>
              </a:ext>
            </a:extLst>
          </p:cNvPr>
          <p:cNvSpPr txBox="1">
            <a:spLocks/>
          </p:cNvSpPr>
          <p:nvPr userDrawn="1"/>
        </p:nvSpPr>
        <p:spPr>
          <a:xfrm>
            <a:off x="6384062" y="1302262"/>
            <a:ext cx="5229058" cy="441124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300"/>
              </a:spcAft>
              <a:buClr>
                <a:srgbClr val="4C2C69"/>
              </a:buClr>
              <a:buFont typeface="Arial" panose="020B0604020202020204" pitchFamily="34" charset="0"/>
              <a:buChar char="•"/>
              <a:defRPr sz="20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spcAft>
                <a:spcPts val="300"/>
              </a:spcAft>
              <a:buClr>
                <a:srgbClr val="4C2C69"/>
              </a:buClr>
              <a:buFont typeface="Arial Nova Light" panose="020B0304020202020204" pitchFamily="34" charset="0"/>
              <a:buChar char="–"/>
              <a:defRPr sz="18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spcAft>
                <a:spcPts val="300"/>
              </a:spcAft>
              <a:buClr>
                <a:srgbClr val="4C2C69"/>
              </a:buClr>
              <a:buFont typeface="Courier New" panose="02070309020205020404" pitchFamily="49" charset="0"/>
              <a:buChar char="o"/>
              <a:defRPr sz="1600" b="0" i="0" kern="1200">
                <a:solidFill>
                  <a:schemeClr val="tx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4C2C69"/>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Clr>
                <a:srgbClr val="4C2C69"/>
              </a:buClr>
              <a:buFont typeface="Courier New" panose="02070309020205020404" pitchFamily="49" charset="0"/>
              <a:buChar char="o"/>
              <a:defRPr sz="14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(Bullets)</a:t>
            </a:r>
          </a:p>
          <a:p>
            <a:pPr marL="228600" marR="0" lvl="0" indent="-22860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Level 1 (Black, Arial Nova Light, 20pt)</a:t>
            </a:r>
          </a:p>
          <a:p>
            <a:pPr marL="685800" marR="0" lvl="1" indent="-228600" algn="l" defTabSz="914400" rtl="0" eaLnBrk="1" fontAlgn="auto" latinLnBrk="0" hangingPunct="1">
              <a:lnSpc>
                <a:spcPct val="100000"/>
              </a:lnSpc>
              <a:spcBef>
                <a:spcPts val="500"/>
              </a:spcBef>
              <a:spcAft>
                <a:spcPts val="300"/>
              </a:spcAft>
              <a:buClr>
                <a:srgbClr val="4C2C69"/>
              </a:buClr>
              <a:buSzTx/>
              <a:buFont typeface="Arial Nova Light" panose="020B03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Level 2 (Black, Arial Nova Light, 18pt)</a:t>
            </a:r>
          </a:p>
          <a:p>
            <a:pPr marL="1143000" marR="0" lvl="2" indent="-228600" algn="l" defTabSz="914400" rtl="0" eaLnBrk="1" fontAlgn="auto" latinLnBrk="0" hangingPunct="1">
              <a:lnSpc>
                <a:spcPct val="100000"/>
              </a:lnSpc>
              <a:spcBef>
                <a:spcPts val="500"/>
              </a:spcBef>
              <a:spcAft>
                <a:spcPts val="300"/>
              </a:spcAft>
              <a:buClr>
                <a:srgbClr val="4C2C69"/>
              </a:buClr>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Level 3 (Black, Arial Nova Light, 16pt)</a:t>
            </a:r>
          </a:p>
          <a:p>
            <a:pPr marL="1600200" marR="0" lvl="3" indent="-228600" algn="l" defTabSz="914400" rtl="0" eaLnBrk="1" fontAlgn="auto" latinLnBrk="0" hangingPunct="1">
              <a:lnSpc>
                <a:spcPct val="90000"/>
              </a:lnSpc>
              <a:spcBef>
                <a:spcPts val="500"/>
              </a:spcBef>
              <a:spcAft>
                <a:spcPts val="0"/>
              </a:spcAft>
              <a:buClr>
                <a:srgbClr val="4C2C69"/>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Level 4 (Black, Arial Nova Light,14pt)</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(Large)</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Text should appear at Black, Arial Nova Light and at a maximum size of 20pt</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2000" b="1" i="0" u="none" strike="noStrike" kern="1200" cap="none" spc="0" normalizeH="0" baseline="0" noProof="0">
                <a:ln>
                  <a:noFill/>
                </a:ln>
                <a:solidFill>
                  <a:srgbClr val="5BC2E7"/>
                </a:solidFill>
                <a:effectLst/>
                <a:uLnTx/>
                <a:uFillTx/>
                <a:latin typeface="Arial Nova" panose="020B0504020202020204" pitchFamily="34" charset="0"/>
                <a:ea typeface="Open Sans Light" panose="020B0306030504020204" pitchFamily="34" charset="0"/>
                <a:cs typeface="Open Sans Light" panose="020B0306030504020204" pitchFamily="34" charset="0"/>
              </a:rPr>
              <a:t>Body Style (Small)</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rPr>
              <a:t>Text should appear at Black, Arial Nova Light and at a minimum size of 14pt</a:t>
            </a:r>
          </a:p>
          <a:p>
            <a:pPr marL="0" marR="0" lvl="0" indent="0" algn="l" defTabSz="914400" rtl="0" eaLnBrk="1" fontAlgn="auto" latinLnBrk="0" hangingPunct="1">
              <a:lnSpc>
                <a:spcPct val="100000"/>
              </a:lnSpc>
              <a:spcBef>
                <a:spcPts val="1000"/>
              </a:spcBef>
              <a:spcAft>
                <a:spcPts val="300"/>
              </a:spcAft>
              <a:buClr>
                <a:srgbClr val="4C2C69"/>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Nova Light" panose="020B0304020202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5952E10E-8519-1F6C-F67D-507A63EC6197}"/>
              </a:ext>
            </a:extLst>
          </p:cNvPr>
          <p:cNvSpPr txBox="1"/>
          <p:nvPr userDrawn="1"/>
        </p:nvSpPr>
        <p:spPr>
          <a:xfrm>
            <a:off x="545899" y="5436885"/>
            <a:ext cx="11196361" cy="738664"/>
          </a:xfrm>
          <a:prstGeom prst="rect">
            <a:avLst/>
          </a:prstGeom>
          <a:noFill/>
        </p:spPr>
        <p:txBody>
          <a:bodyPr wrap="square" rtlCol="0">
            <a:spAutoFit/>
          </a:bodyPr>
          <a:lstStyle/>
          <a:p>
            <a:r>
              <a:rPr lang="en-US" sz="1400" i="1" dirty="0">
                <a:solidFill>
                  <a:srgbClr val="000000"/>
                </a:solidFill>
                <a:latin typeface="Arial Nova Light" panose="020B0304020202020204" pitchFamily="34" charset="0"/>
              </a:rPr>
              <a:t>Please note that while there are some exceptions to the font style recommendations on various pages of the branded MS PPT deck, these are the general rules you should follow. And, while you should stay within these parameters, text should be sized within the parameters listed above based on the importance and general design aesthetic of the page.</a:t>
            </a:r>
          </a:p>
        </p:txBody>
      </p:sp>
    </p:spTree>
    <p:extLst>
      <p:ext uri="{BB962C8B-B14F-4D97-AF65-F5344CB8AC3E}">
        <p14:creationId xmlns:p14="http://schemas.microsoft.com/office/powerpoint/2010/main" val="86065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85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der G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2CD90A-3013-08AE-7E87-99414EDAB913}"/>
              </a:ext>
            </a:extLst>
          </p:cNvPr>
          <p:cNvSpPr/>
          <p:nvPr userDrawn="1"/>
        </p:nvSpPr>
        <p:spPr>
          <a:xfrm>
            <a:off x="1" y="0"/>
            <a:ext cx="12192000" cy="6858000"/>
          </a:xfrm>
          <a:prstGeom prst="rect">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BFA3977-C945-A599-968D-77FE693B7048}"/>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69FF8118-EF56-55A2-D594-9DAF8CC9BC2D}"/>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315143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2">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39582740-7A82-9622-65D3-02EBF87F3FC3}"/>
              </a:ext>
            </a:extLst>
          </p:cNvPr>
          <p:cNvPicPr>
            <a:picLocks noChangeAspect="1"/>
          </p:cNvPicPr>
          <p:nvPr/>
        </p:nvPicPr>
        <p:blipFill rotWithShape="1">
          <a:blip r:embed="rId2"/>
          <a:srcRect l="10123" t="32233" r="69130" b="33449"/>
          <a:stretch/>
        </p:blipFill>
        <p:spPr>
          <a:xfrm>
            <a:off x="1038687" y="2778711"/>
            <a:ext cx="1136223" cy="1154097"/>
          </a:xfrm>
          <a:prstGeom prst="rect">
            <a:avLst/>
          </a:prstGeom>
        </p:spPr>
      </p:pic>
      <p:sp>
        <p:nvSpPr>
          <p:cNvPr id="6" name="Rectangle 5">
            <a:extLst>
              <a:ext uri="{FF2B5EF4-FFF2-40B4-BE49-F238E27FC236}">
                <a16:creationId xmlns:a16="http://schemas.microsoft.com/office/drawing/2014/main" id="{AB2BA592-4D00-BC55-8970-E73AE0A937DC}"/>
              </a:ext>
            </a:extLst>
          </p:cNvPr>
          <p:cNvSpPr/>
          <p:nvPr userDrawn="1"/>
        </p:nvSpPr>
        <p:spPr>
          <a:xfrm>
            <a:off x="0" y="0"/>
            <a:ext cx="12192000" cy="6858000"/>
          </a:xfrm>
          <a:prstGeom prst="rect">
            <a:avLst/>
          </a:prstGeom>
          <a:solidFill>
            <a:srgbClr val="00A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6F73692-F234-EA91-4DFC-F5F7870ED854}"/>
              </a:ext>
            </a:extLst>
          </p:cNvPr>
          <p:cNvSpPr>
            <a:spLocks noGrp="1"/>
          </p:cNvSpPr>
          <p:nvPr>
            <p:ph type="title" hasCustomPrompt="1"/>
          </p:nvPr>
        </p:nvSpPr>
        <p:spPr>
          <a:xfrm>
            <a:off x="2443972"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A278D1B9-9B4A-D77F-D43E-4FC984D04D22}"/>
              </a:ext>
            </a:extLst>
          </p:cNvPr>
          <p:cNvPicPr>
            <a:picLocks noChangeAspect="1"/>
          </p:cNvPicPr>
          <p:nvPr userDrawn="1"/>
        </p:nvPicPr>
        <p:blipFill rotWithShape="1">
          <a:blip r:embed="rId2"/>
          <a:srcRect l="10123" t="32233" r="69130" b="33449"/>
          <a:stretch/>
        </p:blipFill>
        <p:spPr>
          <a:xfrm>
            <a:off x="1038686" y="2778711"/>
            <a:ext cx="1136223" cy="1154097"/>
          </a:xfrm>
          <a:prstGeom prst="rect">
            <a:avLst/>
          </a:prstGeom>
        </p:spPr>
      </p:pic>
    </p:spTree>
    <p:extLst>
      <p:ext uri="{BB962C8B-B14F-4D97-AF65-F5344CB8AC3E}">
        <p14:creationId xmlns:p14="http://schemas.microsoft.com/office/powerpoint/2010/main" val="186750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Gre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85C0F7-E270-4FDB-2D30-188E365E02A9}"/>
              </a:ext>
            </a:extLst>
          </p:cNvPr>
          <p:cNvSpPr/>
          <p:nvPr userDrawn="1"/>
        </p:nvSpPr>
        <p:spPr>
          <a:xfrm>
            <a:off x="1" y="0"/>
            <a:ext cx="12192000" cy="6858000"/>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06329B3-7238-CC4B-E0A8-6C3CA769F935}"/>
              </a:ext>
            </a:extLst>
          </p:cNvPr>
          <p:cNvSpPr>
            <a:spLocks noGrp="1"/>
          </p:cNvSpPr>
          <p:nvPr>
            <p:ph type="title" hasCustomPrompt="1"/>
          </p:nvPr>
        </p:nvSpPr>
        <p:spPr>
          <a:xfrm>
            <a:off x="2443973" y="2751555"/>
            <a:ext cx="9179991" cy="1325563"/>
          </a:xfrm>
        </p:spPr>
        <p:txBody>
          <a:bodyPr anchor="ctr"/>
          <a:lstStyle>
            <a:lvl1pPr>
              <a:defRPr sz="4000">
                <a:solidFill>
                  <a:schemeClr val="bg1"/>
                </a:solidFill>
                <a:latin typeface="Arial Nova" panose="020B0504020202020204" pitchFamily="34" charset="0"/>
              </a:defRPr>
            </a:lvl1pPr>
          </a:lstStyle>
          <a:p>
            <a:r>
              <a:rPr lang="en-US" dirty="0"/>
              <a:t>Click to edit divider slide title</a:t>
            </a:r>
          </a:p>
        </p:txBody>
      </p:sp>
      <p:pic>
        <p:nvPicPr>
          <p:cNvPr id="8" name="Picture 7" descr="A black and white logo&#10;&#10;Description automatically generated">
            <a:extLst>
              <a:ext uri="{FF2B5EF4-FFF2-40B4-BE49-F238E27FC236}">
                <a16:creationId xmlns:a16="http://schemas.microsoft.com/office/drawing/2014/main" id="{416AF8E9-DBD3-ACD1-B298-1761997BCA37}"/>
              </a:ext>
            </a:extLst>
          </p:cNvPr>
          <p:cNvPicPr>
            <a:picLocks noChangeAspect="1"/>
          </p:cNvPicPr>
          <p:nvPr userDrawn="1"/>
        </p:nvPicPr>
        <p:blipFill rotWithShape="1">
          <a:blip r:embed="rId2"/>
          <a:srcRect l="10123" t="32233" r="69130" b="33449"/>
          <a:stretch/>
        </p:blipFill>
        <p:spPr>
          <a:xfrm>
            <a:off x="1038687" y="2778711"/>
            <a:ext cx="1136223" cy="1154097"/>
          </a:xfrm>
          <a:prstGeom prst="rect">
            <a:avLst/>
          </a:prstGeom>
        </p:spPr>
      </p:pic>
    </p:spTree>
    <p:extLst>
      <p:ext uri="{BB962C8B-B14F-4D97-AF65-F5344CB8AC3E}">
        <p14:creationId xmlns:p14="http://schemas.microsoft.com/office/powerpoint/2010/main" val="365183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Present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F8C76E-315C-8FA5-B3C9-05D8935AEDDD}"/>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85F0BAE-EA6A-8F17-1761-8D962DD3717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Picture Placeholder 19">
            <a:extLst>
              <a:ext uri="{FF2B5EF4-FFF2-40B4-BE49-F238E27FC236}">
                <a16:creationId xmlns:a16="http://schemas.microsoft.com/office/drawing/2014/main" id="{F02DA277-4D97-4245-B69C-04968CB195CC}"/>
              </a:ext>
            </a:extLst>
          </p:cNvPr>
          <p:cNvSpPr>
            <a:spLocks noGrp="1"/>
          </p:cNvSpPr>
          <p:nvPr>
            <p:ph type="pic" sz="quarter" idx="13"/>
          </p:nvPr>
        </p:nvSpPr>
        <p:spPr>
          <a:xfrm>
            <a:off x="1526400" y="1544639"/>
            <a:ext cx="5502361" cy="3776507"/>
          </a:xfrm>
        </p:spPr>
        <p:txBody>
          <a:bodyPr/>
          <a:lstStyle/>
          <a:p>
            <a:endParaRPr lang="en-US"/>
          </a:p>
        </p:txBody>
      </p:sp>
      <p:sp>
        <p:nvSpPr>
          <p:cNvPr id="4" name="Rectangle 3">
            <a:extLst>
              <a:ext uri="{FF2B5EF4-FFF2-40B4-BE49-F238E27FC236}">
                <a16:creationId xmlns:a16="http://schemas.microsoft.com/office/drawing/2014/main" id="{1410232E-2927-4F64-CF4A-1824480CCC09}"/>
              </a:ext>
            </a:extLst>
          </p:cNvPr>
          <p:cNvSpPr/>
          <p:nvPr userDrawn="1"/>
        </p:nvSpPr>
        <p:spPr>
          <a:xfrm>
            <a:off x="7046179" y="3943838"/>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F1099B60-8941-3E75-60FF-E8B4A5981DC8}"/>
              </a:ext>
            </a:extLst>
          </p:cNvPr>
          <p:cNvSpPr>
            <a:spLocks noGrp="1"/>
          </p:cNvSpPr>
          <p:nvPr>
            <p:ph type="body" sz="quarter" idx="14" hasCustomPrompt="1"/>
          </p:nvPr>
        </p:nvSpPr>
        <p:spPr>
          <a:xfrm>
            <a:off x="7223067" y="4047475"/>
            <a:ext cx="3657600" cy="412750"/>
          </a:xfrm>
          <a:prstGeom prst="rect">
            <a:avLst/>
          </a:prstGeo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6" name="Text Placeholder 11">
            <a:extLst>
              <a:ext uri="{FF2B5EF4-FFF2-40B4-BE49-F238E27FC236}">
                <a16:creationId xmlns:a16="http://schemas.microsoft.com/office/drawing/2014/main" id="{37F0B916-DEBF-58FA-8BE0-CF85B3CC590F}"/>
              </a:ext>
            </a:extLst>
          </p:cNvPr>
          <p:cNvSpPr>
            <a:spLocks noGrp="1"/>
          </p:cNvSpPr>
          <p:nvPr>
            <p:ph type="body" sz="quarter" idx="15" hasCustomPrompt="1"/>
          </p:nvPr>
        </p:nvSpPr>
        <p:spPr>
          <a:xfrm>
            <a:off x="7223067" y="4533103"/>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7" name="Text Placeholder 11">
            <a:extLst>
              <a:ext uri="{FF2B5EF4-FFF2-40B4-BE49-F238E27FC236}">
                <a16:creationId xmlns:a16="http://schemas.microsoft.com/office/drawing/2014/main" id="{00722D45-D4B4-69C5-4BFF-AD68119F3EB4}"/>
              </a:ext>
            </a:extLst>
          </p:cNvPr>
          <p:cNvSpPr>
            <a:spLocks noGrp="1"/>
          </p:cNvSpPr>
          <p:nvPr>
            <p:ph type="body" sz="quarter" idx="16" hasCustomPrompt="1"/>
          </p:nvPr>
        </p:nvSpPr>
        <p:spPr>
          <a:xfrm>
            <a:off x="7223067" y="4927124"/>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13" name="Title 1">
            <a:extLst>
              <a:ext uri="{FF2B5EF4-FFF2-40B4-BE49-F238E27FC236}">
                <a16:creationId xmlns:a16="http://schemas.microsoft.com/office/drawing/2014/main" id="{0030F6C0-DF60-E4E5-63A4-A9E432E26525}"/>
              </a:ext>
            </a:extLst>
          </p:cNvPr>
          <p:cNvSpPr>
            <a:spLocks noGrp="1"/>
          </p:cNvSpPr>
          <p:nvPr>
            <p:ph type="title" hasCustomPrompt="1"/>
          </p:nvPr>
        </p:nvSpPr>
        <p:spPr>
          <a:xfrm>
            <a:off x="545899" y="402337"/>
            <a:ext cx="11028479" cy="752696"/>
          </a:xfrm>
        </p:spPr>
        <p:txBody>
          <a:bodyPr/>
          <a:lstStyle>
            <a:lvl1pPr>
              <a:defRPr>
                <a:latin typeface="Arial Nova" panose="020B0504020202020204" pitchFamily="34" charset="0"/>
              </a:defRPr>
            </a:lvl1pPr>
          </a:lstStyle>
          <a:p>
            <a:r>
              <a:rPr lang="en-US" dirty="0"/>
              <a:t>Click to edit page title</a:t>
            </a:r>
          </a:p>
        </p:txBody>
      </p:sp>
    </p:spTree>
    <p:extLst>
      <p:ext uri="{BB962C8B-B14F-4D97-AF65-F5344CB8AC3E}">
        <p14:creationId xmlns:p14="http://schemas.microsoft.com/office/powerpoint/2010/main" val="36343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resenter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F8C76E-315C-8FA5-B3C9-05D8935AEDDD}"/>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85F0BAE-EA6A-8F17-1761-8D962DD3717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Picture Placeholder 19">
            <a:extLst>
              <a:ext uri="{FF2B5EF4-FFF2-40B4-BE49-F238E27FC236}">
                <a16:creationId xmlns:a16="http://schemas.microsoft.com/office/drawing/2014/main" id="{F02DA277-4D97-4245-B69C-04968CB195CC}"/>
              </a:ext>
            </a:extLst>
          </p:cNvPr>
          <p:cNvSpPr>
            <a:spLocks noGrp="1"/>
          </p:cNvSpPr>
          <p:nvPr>
            <p:ph type="pic" sz="quarter" idx="13"/>
          </p:nvPr>
        </p:nvSpPr>
        <p:spPr>
          <a:xfrm>
            <a:off x="545899" y="1635236"/>
            <a:ext cx="3953209" cy="3049345"/>
          </a:xfrm>
        </p:spPr>
        <p:txBody>
          <a:bodyPr/>
          <a:lstStyle/>
          <a:p>
            <a:endParaRPr lang="en-US"/>
          </a:p>
        </p:txBody>
      </p:sp>
      <p:sp>
        <p:nvSpPr>
          <p:cNvPr id="21" name="Picture Placeholder 19">
            <a:extLst>
              <a:ext uri="{FF2B5EF4-FFF2-40B4-BE49-F238E27FC236}">
                <a16:creationId xmlns:a16="http://schemas.microsoft.com/office/drawing/2014/main" id="{8FE4BE8C-CEE0-C1CB-E6C7-C4917BE4D816}"/>
              </a:ext>
            </a:extLst>
          </p:cNvPr>
          <p:cNvSpPr>
            <a:spLocks noGrp="1"/>
          </p:cNvSpPr>
          <p:nvPr>
            <p:ph type="pic" sz="quarter" idx="14"/>
          </p:nvPr>
        </p:nvSpPr>
        <p:spPr>
          <a:xfrm>
            <a:off x="6451399" y="1635236"/>
            <a:ext cx="3953209" cy="3049345"/>
          </a:xfrm>
        </p:spPr>
        <p:txBody>
          <a:bodyPr/>
          <a:lstStyle/>
          <a:p>
            <a:endParaRPr lang="en-US"/>
          </a:p>
        </p:txBody>
      </p:sp>
      <p:sp>
        <p:nvSpPr>
          <p:cNvPr id="23" name="Rectangle 22">
            <a:extLst>
              <a:ext uri="{FF2B5EF4-FFF2-40B4-BE49-F238E27FC236}">
                <a16:creationId xmlns:a16="http://schemas.microsoft.com/office/drawing/2014/main" id="{513E631E-965D-5B10-33D9-C8DD478061A2}"/>
              </a:ext>
            </a:extLst>
          </p:cNvPr>
          <p:cNvSpPr/>
          <p:nvPr userDrawn="1"/>
        </p:nvSpPr>
        <p:spPr>
          <a:xfrm>
            <a:off x="1613910" y="4684582"/>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1">
            <a:extLst>
              <a:ext uri="{FF2B5EF4-FFF2-40B4-BE49-F238E27FC236}">
                <a16:creationId xmlns:a16="http://schemas.microsoft.com/office/drawing/2014/main" id="{D33AD9EF-32B5-0FF5-2A2F-5C5E5E25B877}"/>
              </a:ext>
            </a:extLst>
          </p:cNvPr>
          <p:cNvSpPr>
            <a:spLocks noGrp="1"/>
          </p:cNvSpPr>
          <p:nvPr>
            <p:ph type="body" sz="quarter" idx="15" hasCustomPrompt="1"/>
          </p:nvPr>
        </p:nvSpPr>
        <p:spPr>
          <a:xfrm>
            <a:off x="1773380" y="4810013"/>
            <a:ext cx="3657600" cy="412750"/>
          </a:xfrm>
          <a:prstGeom prst="rect">
            <a:avLst/>
          </a:prstGeo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25" name="Text Placeholder 11">
            <a:extLst>
              <a:ext uri="{FF2B5EF4-FFF2-40B4-BE49-F238E27FC236}">
                <a16:creationId xmlns:a16="http://schemas.microsoft.com/office/drawing/2014/main" id="{AC244BC0-561A-5FF2-835E-C24F8C061944}"/>
              </a:ext>
            </a:extLst>
          </p:cNvPr>
          <p:cNvSpPr>
            <a:spLocks noGrp="1"/>
          </p:cNvSpPr>
          <p:nvPr>
            <p:ph type="body" sz="quarter" idx="16" hasCustomPrompt="1"/>
          </p:nvPr>
        </p:nvSpPr>
        <p:spPr>
          <a:xfrm>
            <a:off x="1773380" y="5297670"/>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26" name="Text Placeholder 11">
            <a:extLst>
              <a:ext uri="{FF2B5EF4-FFF2-40B4-BE49-F238E27FC236}">
                <a16:creationId xmlns:a16="http://schemas.microsoft.com/office/drawing/2014/main" id="{D166C409-3D24-A560-6EB6-B02A2815E69F}"/>
              </a:ext>
            </a:extLst>
          </p:cNvPr>
          <p:cNvSpPr>
            <a:spLocks noGrp="1"/>
          </p:cNvSpPr>
          <p:nvPr>
            <p:ph type="body" sz="quarter" idx="17" hasCustomPrompt="1"/>
          </p:nvPr>
        </p:nvSpPr>
        <p:spPr>
          <a:xfrm>
            <a:off x="1773380" y="5694468"/>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27" name="Rectangle 26">
            <a:extLst>
              <a:ext uri="{FF2B5EF4-FFF2-40B4-BE49-F238E27FC236}">
                <a16:creationId xmlns:a16="http://schemas.microsoft.com/office/drawing/2014/main" id="{26FE9200-73A4-1AA3-0A50-FC4D8E67511A}"/>
              </a:ext>
            </a:extLst>
          </p:cNvPr>
          <p:cNvSpPr/>
          <p:nvPr userDrawn="1"/>
        </p:nvSpPr>
        <p:spPr>
          <a:xfrm>
            <a:off x="7609871" y="4684582"/>
            <a:ext cx="3976539"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1">
            <a:extLst>
              <a:ext uri="{FF2B5EF4-FFF2-40B4-BE49-F238E27FC236}">
                <a16:creationId xmlns:a16="http://schemas.microsoft.com/office/drawing/2014/main" id="{30693150-B70D-A816-CED2-A4E377D38EB1}"/>
              </a:ext>
            </a:extLst>
          </p:cNvPr>
          <p:cNvSpPr>
            <a:spLocks noGrp="1"/>
          </p:cNvSpPr>
          <p:nvPr>
            <p:ph type="body" sz="quarter" idx="18" hasCustomPrompt="1"/>
          </p:nvPr>
        </p:nvSpPr>
        <p:spPr>
          <a:xfrm>
            <a:off x="7788258" y="4810013"/>
            <a:ext cx="3657600" cy="412750"/>
          </a:xfrm>
          <a:prstGeom prst="rect">
            <a:avLst/>
          </a:prstGeom>
        </p:spPr>
        <p:txBody>
          <a:bodyPr/>
          <a:lstStyle>
            <a:lvl1pPr marL="0" indent="0">
              <a:buFontTx/>
              <a:buNone/>
              <a:defRPr sz="28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29" name="Text Placeholder 11">
            <a:extLst>
              <a:ext uri="{FF2B5EF4-FFF2-40B4-BE49-F238E27FC236}">
                <a16:creationId xmlns:a16="http://schemas.microsoft.com/office/drawing/2014/main" id="{8C7EFC89-C6D0-7B02-9DF7-741E1E4792A6}"/>
              </a:ext>
            </a:extLst>
          </p:cNvPr>
          <p:cNvSpPr>
            <a:spLocks noGrp="1"/>
          </p:cNvSpPr>
          <p:nvPr>
            <p:ph type="body" sz="quarter" idx="19" hasCustomPrompt="1"/>
          </p:nvPr>
        </p:nvSpPr>
        <p:spPr>
          <a:xfrm>
            <a:off x="7788258" y="5303281"/>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30" name="Text Placeholder 11">
            <a:extLst>
              <a:ext uri="{FF2B5EF4-FFF2-40B4-BE49-F238E27FC236}">
                <a16:creationId xmlns:a16="http://schemas.microsoft.com/office/drawing/2014/main" id="{35790FC8-9727-C704-7D08-CF7F9421E2E9}"/>
              </a:ext>
            </a:extLst>
          </p:cNvPr>
          <p:cNvSpPr>
            <a:spLocks noGrp="1"/>
          </p:cNvSpPr>
          <p:nvPr>
            <p:ph type="body" sz="quarter" idx="20" hasCustomPrompt="1"/>
          </p:nvPr>
        </p:nvSpPr>
        <p:spPr>
          <a:xfrm>
            <a:off x="7788258" y="5693686"/>
            <a:ext cx="3657600"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31" name="Title 1">
            <a:extLst>
              <a:ext uri="{FF2B5EF4-FFF2-40B4-BE49-F238E27FC236}">
                <a16:creationId xmlns:a16="http://schemas.microsoft.com/office/drawing/2014/main" id="{C5B62991-CDB5-79B6-834B-397A92AA141B}"/>
              </a:ext>
            </a:extLst>
          </p:cNvPr>
          <p:cNvSpPr>
            <a:spLocks noGrp="1"/>
          </p:cNvSpPr>
          <p:nvPr>
            <p:ph type="title" hasCustomPrompt="1"/>
          </p:nvPr>
        </p:nvSpPr>
        <p:spPr>
          <a:xfrm>
            <a:off x="545899" y="402337"/>
            <a:ext cx="11028479" cy="752696"/>
          </a:xfrm>
        </p:spPr>
        <p:txBody>
          <a:bodyPr/>
          <a:lstStyle>
            <a:lvl1pPr>
              <a:defRPr>
                <a:latin typeface="Arial Nova" panose="020B0504020202020204" pitchFamily="34" charset="0"/>
              </a:defRPr>
            </a:lvl1pPr>
          </a:lstStyle>
          <a:p>
            <a:r>
              <a:rPr lang="en-US" dirty="0"/>
              <a:t>Click to edit page title</a:t>
            </a:r>
          </a:p>
        </p:txBody>
      </p:sp>
    </p:spTree>
    <p:extLst>
      <p:ext uri="{BB962C8B-B14F-4D97-AF65-F5344CB8AC3E}">
        <p14:creationId xmlns:p14="http://schemas.microsoft.com/office/powerpoint/2010/main" val="188600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resenter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F8C76E-315C-8FA5-B3C9-05D8935AEDDD}"/>
              </a:ext>
            </a:extLst>
          </p:cNvPr>
          <p:cNvSpPr/>
          <p:nvPr userDrawn="1"/>
        </p:nvSpPr>
        <p:spPr>
          <a:xfrm>
            <a:off x="-15851" y="6225524"/>
            <a:ext cx="12221705" cy="646331"/>
          </a:xfrm>
          <a:prstGeom prst="rect">
            <a:avLst/>
          </a:prstGeom>
          <a:solidFill>
            <a:srgbClr val="84BD00"/>
          </a:solidFill>
          <a:ln>
            <a:solidFill>
              <a:srgbClr val="84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Slide Number Placeholder 2">
            <a:extLst>
              <a:ext uri="{FF2B5EF4-FFF2-40B4-BE49-F238E27FC236}">
                <a16:creationId xmlns:a16="http://schemas.microsoft.com/office/drawing/2014/main" id="{885F0BAE-EA6A-8F17-1761-8D962DD37170}"/>
              </a:ext>
            </a:extLst>
          </p:cNvPr>
          <p:cNvSpPr>
            <a:spLocks noGrp="1"/>
          </p:cNvSpPr>
          <p:nvPr>
            <p:ph type="sldNum" sz="quarter" idx="12"/>
          </p:nvPr>
        </p:nvSpPr>
        <p:spPr>
          <a:xfrm>
            <a:off x="9275630" y="6356350"/>
            <a:ext cx="2743200" cy="365125"/>
          </a:xfrm>
        </p:spPr>
        <p:txBody>
          <a:bodyPr/>
          <a:lstStyle>
            <a:lvl1pPr>
              <a:defRPr>
                <a:solidFill>
                  <a:schemeClr val="bg1"/>
                </a:solidFill>
              </a:defRPr>
            </a:lvl1pPr>
          </a:lstStyle>
          <a:p>
            <a:r>
              <a:rPr lang="en-US" dirty="0"/>
              <a:t> f3law.com | </a:t>
            </a:r>
            <a:fld id="{13400AC1-612A-4042-9DD2-75657F1E9181}" type="slidenum">
              <a:rPr lang="en-US" smtClean="0"/>
              <a:pPr/>
              <a:t>‹#›</a:t>
            </a:fld>
            <a:endParaRPr lang="en-US" dirty="0"/>
          </a:p>
        </p:txBody>
      </p:sp>
      <p:sp>
        <p:nvSpPr>
          <p:cNvPr id="20" name="Picture Placeholder 19">
            <a:extLst>
              <a:ext uri="{FF2B5EF4-FFF2-40B4-BE49-F238E27FC236}">
                <a16:creationId xmlns:a16="http://schemas.microsoft.com/office/drawing/2014/main" id="{F02DA277-4D97-4245-B69C-04968CB195CC}"/>
              </a:ext>
            </a:extLst>
          </p:cNvPr>
          <p:cNvSpPr>
            <a:spLocks noGrp="1"/>
          </p:cNvSpPr>
          <p:nvPr>
            <p:ph type="pic" sz="quarter" idx="13"/>
          </p:nvPr>
        </p:nvSpPr>
        <p:spPr>
          <a:xfrm>
            <a:off x="443414" y="1394660"/>
            <a:ext cx="3634970" cy="3270250"/>
          </a:xfrm>
        </p:spPr>
        <p:txBody>
          <a:bodyPr/>
          <a:lstStyle/>
          <a:p>
            <a:endParaRPr lang="en-US" dirty="0"/>
          </a:p>
        </p:txBody>
      </p:sp>
      <p:grpSp>
        <p:nvGrpSpPr>
          <p:cNvPr id="23" name="Group 22">
            <a:extLst>
              <a:ext uri="{FF2B5EF4-FFF2-40B4-BE49-F238E27FC236}">
                <a16:creationId xmlns:a16="http://schemas.microsoft.com/office/drawing/2014/main" id="{5FA9D9D5-75A2-1D03-F729-EF9412F2882D}"/>
              </a:ext>
            </a:extLst>
          </p:cNvPr>
          <p:cNvGrpSpPr/>
          <p:nvPr userDrawn="1"/>
        </p:nvGrpSpPr>
        <p:grpSpPr>
          <a:xfrm>
            <a:off x="8215652" y="4851782"/>
            <a:ext cx="2847107" cy="1217089"/>
            <a:chOff x="1773380" y="4641565"/>
            <a:chExt cx="3685310" cy="1217089"/>
          </a:xfrm>
        </p:grpSpPr>
        <p:sp>
          <p:nvSpPr>
            <p:cNvPr id="25" name="Text Placeholder 11">
              <a:extLst>
                <a:ext uri="{FF2B5EF4-FFF2-40B4-BE49-F238E27FC236}">
                  <a16:creationId xmlns:a16="http://schemas.microsoft.com/office/drawing/2014/main" id="{0DF57165-5679-4B0E-E815-D641D6AE5892}"/>
                </a:ext>
              </a:extLst>
            </p:cNvPr>
            <p:cNvSpPr txBox="1">
              <a:spLocks/>
            </p:cNvSpPr>
            <p:nvPr/>
          </p:nvSpPr>
          <p:spPr>
            <a:xfrm>
              <a:off x="1773380" y="4641565"/>
              <a:ext cx="3657600" cy="412750"/>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2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Click to add name</a:t>
              </a:r>
            </a:p>
          </p:txBody>
        </p:sp>
        <p:sp>
          <p:nvSpPr>
            <p:cNvPr id="26" name="Text Placeholder 11">
              <a:extLst>
                <a:ext uri="{FF2B5EF4-FFF2-40B4-BE49-F238E27FC236}">
                  <a16:creationId xmlns:a16="http://schemas.microsoft.com/office/drawing/2014/main" id="{C66D9F48-EBD2-B25E-3613-4EBA3D79A8C8}"/>
                </a:ext>
              </a:extLst>
            </p:cNvPr>
            <p:cNvSpPr txBox="1">
              <a:spLocks/>
            </p:cNvSpPr>
            <p:nvPr/>
          </p:nvSpPr>
          <p:spPr>
            <a:xfrm>
              <a:off x="1801090" y="5124613"/>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add title</a:t>
              </a:r>
            </a:p>
          </p:txBody>
        </p:sp>
        <p:sp>
          <p:nvSpPr>
            <p:cNvPr id="27" name="Text Placeholder 11">
              <a:extLst>
                <a:ext uri="{FF2B5EF4-FFF2-40B4-BE49-F238E27FC236}">
                  <a16:creationId xmlns:a16="http://schemas.microsoft.com/office/drawing/2014/main" id="{58DC71F9-A09C-5F06-C63C-4F20A08F6847}"/>
                </a:ext>
              </a:extLst>
            </p:cNvPr>
            <p:cNvSpPr txBox="1">
              <a:spLocks/>
            </p:cNvSpPr>
            <p:nvPr/>
          </p:nvSpPr>
          <p:spPr>
            <a:xfrm>
              <a:off x="1801089" y="5512157"/>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contact information</a:t>
              </a:r>
            </a:p>
          </p:txBody>
        </p:sp>
      </p:grpSp>
      <p:grpSp>
        <p:nvGrpSpPr>
          <p:cNvPr id="40" name="Group 39">
            <a:extLst>
              <a:ext uri="{FF2B5EF4-FFF2-40B4-BE49-F238E27FC236}">
                <a16:creationId xmlns:a16="http://schemas.microsoft.com/office/drawing/2014/main" id="{81A4C306-5670-E71D-DA90-45466D934EFD}"/>
              </a:ext>
            </a:extLst>
          </p:cNvPr>
          <p:cNvGrpSpPr/>
          <p:nvPr userDrawn="1"/>
        </p:nvGrpSpPr>
        <p:grpSpPr>
          <a:xfrm>
            <a:off x="723618" y="4863993"/>
            <a:ext cx="2847107" cy="1217089"/>
            <a:chOff x="1773380" y="4641565"/>
            <a:chExt cx="3685310" cy="1217089"/>
          </a:xfrm>
        </p:grpSpPr>
        <p:sp>
          <p:nvSpPr>
            <p:cNvPr id="41" name="Text Placeholder 11">
              <a:extLst>
                <a:ext uri="{FF2B5EF4-FFF2-40B4-BE49-F238E27FC236}">
                  <a16:creationId xmlns:a16="http://schemas.microsoft.com/office/drawing/2014/main" id="{EB580D6B-3642-243C-A48A-7D19A3F44F05}"/>
                </a:ext>
              </a:extLst>
            </p:cNvPr>
            <p:cNvSpPr txBox="1">
              <a:spLocks/>
            </p:cNvSpPr>
            <p:nvPr/>
          </p:nvSpPr>
          <p:spPr>
            <a:xfrm>
              <a:off x="1773380" y="4641565"/>
              <a:ext cx="3657600" cy="412750"/>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2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Click to add name</a:t>
              </a:r>
            </a:p>
          </p:txBody>
        </p:sp>
        <p:sp>
          <p:nvSpPr>
            <p:cNvPr id="42" name="Text Placeholder 11">
              <a:extLst>
                <a:ext uri="{FF2B5EF4-FFF2-40B4-BE49-F238E27FC236}">
                  <a16:creationId xmlns:a16="http://schemas.microsoft.com/office/drawing/2014/main" id="{F2747928-0024-43C7-9FDC-1E6E99F4C686}"/>
                </a:ext>
              </a:extLst>
            </p:cNvPr>
            <p:cNvSpPr txBox="1">
              <a:spLocks/>
            </p:cNvSpPr>
            <p:nvPr/>
          </p:nvSpPr>
          <p:spPr>
            <a:xfrm>
              <a:off x="1801090" y="5124613"/>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add title</a:t>
              </a:r>
            </a:p>
          </p:txBody>
        </p:sp>
        <p:sp>
          <p:nvSpPr>
            <p:cNvPr id="43" name="Text Placeholder 11">
              <a:extLst>
                <a:ext uri="{FF2B5EF4-FFF2-40B4-BE49-F238E27FC236}">
                  <a16:creationId xmlns:a16="http://schemas.microsoft.com/office/drawing/2014/main" id="{A2F0C053-1A54-6336-054D-5ECB76144F4D}"/>
                </a:ext>
              </a:extLst>
            </p:cNvPr>
            <p:cNvSpPr txBox="1">
              <a:spLocks/>
            </p:cNvSpPr>
            <p:nvPr/>
          </p:nvSpPr>
          <p:spPr>
            <a:xfrm>
              <a:off x="1801089" y="5512157"/>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contact information</a:t>
              </a:r>
            </a:p>
          </p:txBody>
        </p:sp>
      </p:grpSp>
      <p:sp>
        <p:nvSpPr>
          <p:cNvPr id="44" name="Rectangle 43">
            <a:extLst>
              <a:ext uri="{FF2B5EF4-FFF2-40B4-BE49-F238E27FC236}">
                <a16:creationId xmlns:a16="http://schemas.microsoft.com/office/drawing/2014/main" id="{3C20F3B4-C4CD-FC94-5BBB-1CB2AF297D73}"/>
              </a:ext>
            </a:extLst>
          </p:cNvPr>
          <p:cNvSpPr/>
          <p:nvPr userDrawn="1"/>
        </p:nvSpPr>
        <p:spPr>
          <a:xfrm>
            <a:off x="443414" y="4677539"/>
            <a:ext cx="3657600"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14D370A6-DF86-8323-A036-F10FE8DDF468}"/>
              </a:ext>
            </a:extLst>
          </p:cNvPr>
          <p:cNvSpPr>
            <a:spLocks noGrp="1"/>
          </p:cNvSpPr>
          <p:nvPr>
            <p:ph type="body" sz="quarter" idx="25" hasCustomPrompt="1"/>
          </p:nvPr>
        </p:nvSpPr>
        <p:spPr>
          <a:xfrm>
            <a:off x="598952" y="4811679"/>
            <a:ext cx="3380234" cy="412750"/>
          </a:xfrm>
          <a:prstGeom prst="rect">
            <a:avLst/>
          </a:prstGeom>
        </p:spPr>
        <p:txBody>
          <a:bodyPr>
            <a:noAutofit/>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46" name="Text Placeholder 11">
            <a:extLst>
              <a:ext uri="{FF2B5EF4-FFF2-40B4-BE49-F238E27FC236}">
                <a16:creationId xmlns:a16="http://schemas.microsoft.com/office/drawing/2014/main" id="{77B2D00A-AA82-591B-6451-F48DFF910294}"/>
              </a:ext>
            </a:extLst>
          </p:cNvPr>
          <p:cNvSpPr>
            <a:spLocks noGrp="1"/>
          </p:cNvSpPr>
          <p:nvPr>
            <p:ph type="body" sz="quarter" idx="26" hasCustomPrompt="1"/>
          </p:nvPr>
        </p:nvSpPr>
        <p:spPr>
          <a:xfrm>
            <a:off x="598952" y="5294727"/>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47" name="Text Placeholder 11">
            <a:extLst>
              <a:ext uri="{FF2B5EF4-FFF2-40B4-BE49-F238E27FC236}">
                <a16:creationId xmlns:a16="http://schemas.microsoft.com/office/drawing/2014/main" id="{BF1D8D29-552A-8EFC-0758-1A708EEBE46E}"/>
              </a:ext>
            </a:extLst>
          </p:cNvPr>
          <p:cNvSpPr>
            <a:spLocks noGrp="1"/>
          </p:cNvSpPr>
          <p:nvPr>
            <p:ph type="body" sz="quarter" idx="27" hasCustomPrompt="1"/>
          </p:nvPr>
        </p:nvSpPr>
        <p:spPr>
          <a:xfrm>
            <a:off x="598953" y="5682271"/>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grpSp>
        <p:nvGrpSpPr>
          <p:cNvPr id="48" name="Group 47">
            <a:extLst>
              <a:ext uri="{FF2B5EF4-FFF2-40B4-BE49-F238E27FC236}">
                <a16:creationId xmlns:a16="http://schemas.microsoft.com/office/drawing/2014/main" id="{770C63E2-CE72-B6D1-838B-73C287A6D5E9}"/>
              </a:ext>
            </a:extLst>
          </p:cNvPr>
          <p:cNvGrpSpPr/>
          <p:nvPr userDrawn="1"/>
        </p:nvGrpSpPr>
        <p:grpSpPr>
          <a:xfrm>
            <a:off x="4446076" y="4851782"/>
            <a:ext cx="2847107" cy="1217089"/>
            <a:chOff x="1773380" y="4641565"/>
            <a:chExt cx="3685310" cy="1217089"/>
          </a:xfrm>
        </p:grpSpPr>
        <p:sp>
          <p:nvSpPr>
            <p:cNvPr id="49" name="Text Placeholder 11">
              <a:extLst>
                <a:ext uri="{FF2B5EF4-FFF2-40B4-BE49-F238E27FC236}">
                  <a16:creationId xmlns:a16="http://schemas.microsoft.com/office/drawing/2014/main" id="{E07BEB74-4F16-27B2-82F2-031CE0B7ED15}"/>
                </a:ext>
              </a:extLst>
            </p:cNvPr>
            <p:cNvSpPr txBox="1">
              <a:spLocks/>
            </p:cNvSpPr>
            <p:nvPr/>
          </p:nvSpPr>
          <p:spPr>
            <a:xfrm>
              <a:off x="1773380" y="4641565"/>
              <a:ext cx="3657600" cy="412750"/>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2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Click to add name</a:t>
              </a:r>
            </a:p>
          </p:txBody>
        </p:sp>
        <p:sp>
          <p:nvSpPr>
            <p:cNvPr id="50" name="Text Placeholder 11">
              <a:extLst>
                <a:ext uri="{FF2B5EF4-FFF2-40B4-BE49-F238E27FC236}">
                  <a16:creationId xmlns:a16="http://schemas.microsoft.com/office/drawing/2014/main" id="{1EDD6B25-19DA-E07E-2272-E008BD1AAA10}"/>
                </a:ext>
              </a:extLst>
            </p:cNvPr>
            <p:cNvSpPr txBox="1">
              <a:spLocks/>
            </p:cNvSpPr>
            <p:nvPr/>
          </p:nvSpPr>
          <p:spPr>
            <a:xfrm>
              <a:off x="1801090" y="5124613"/>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add title</a:t>
              </a:r>
            </a:p>
          </p:txBody>
        </p:sp>
        <p:sp>
          <p:nvSpPr>
            <p:cNvPr id="51" name="Text Placeholder 11">
              <a:extLst>
                <a:ext uri="{FF2B5EF4-FFF2-40B4-BE49-F238E27FC236}">
                  <a16:creationId xmlns:a16="http://schemas.microsoft.com/office/drawing/2014/main" id="{7114A289-F456-B921-E43B-FFF7323BC72C}"/>
                </a:ext>
              </a:extLst>
            </p:cNvPr>
            <p:cNvSpPr txBox="1">
              <a:spLocks/>
            </p:cNvSpPr>
            <p:nvPr/>
          </p:nvSpPr>
          <p:spPr>
            <a:xfrm>
              <a:off x="1801089" y="5512157"/>
              <a:ext cx="3657600" cy="346497"/>
            </a:xfrm>
            <a:prstGeom prst="rect">
              <a:avLst/>
            </a:prstGeom>
          </p:spPr>
          <p:txBody>
            <a:bodyPr/>
            <a:lstStyle>
              <a:lvl1pPr marL="0" indent="0" algn="l" defTabSz="914400" rtl="0" eaLnBrk="1" latinLnBrk="0" hangingPunct="1">
                <a:lnSpc>
                  <a:spcPct val="100000"/>
                </a:lnSpc>
                <a:spcBef>
                  <a:spcPts val="1000"/>
                </a:spcBef>
                <a:spcAft>
                  <a:spcPts val="300"/>
                </a:spcAft>
                <a:buClr>
                  <a:schemeClr val="accent2">
                    <a:lumMod val="60000"/>
                    <a:lumOff val="40000"/>
                  </a:schemeClr>
                </a:buClr>
                <a:buFontTx/>
                <a:buNone/>
                <a:defRPr sz="16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500"/>
                </a:spcBef>
                <a:spcAft>
                  <a:spcPts val="300"/>
                </a:spcAft>
                <a:buClr>
                  <a:schemeClr val="accent2">
                    <a:lumMod val="60000"/>
                    <a:lumOff val="40000"/>
                  </a:schemeClr>
                </a:buClr>
                <a:buFontTx/>
                <a:buNone/>
                <a:defRPr sz="1800" b="0" i="0" kern="1200">
                  <a:solidFill>
                    <a:schemeClr val="bg1"/>
                  </a:solidFill>
                  <a:latin typeface="Arial Nova Light" panose="020B0304020202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contact information</a:t>
              </a:r>
            </a:p>
          </p:txBody>
        </p:sp>
      </p:grpSp>
      <p:sp>
        <p:nvSpPr>
          <p:cNvPr id="56" name="Title 1">
            <a:extLst>
              <a:ext uri="{FF2B5EF4-FFF2-40B4-BE49-F238E27FC236}">
                <a16:creationId xmlns:a16="http://schemas.microsoft.com/office/drawing/2014/main" id="{CFEEEFD7-1120-35D1-CEE7-125F6620BCED}"/>
              </a:ext>
            </a:extLst>
          </p:cNvPr>
          <p:cNvSpPr>
            <a:spLocks noGrp="1"/>
          </p:cNvSpPr>
          <p:nvPr>
            <p:ph type="title" hasCustomPrompt="1"/>
          </p:nvPr>
        </p:nvSpPr>
        <p:spPr>
          <a:xfrm>
            <a:off x="545899" y="402337"/>
            <a:ext cx="11028479" cy="752696"/>
          </a:xfrm>
        </p:spPr>
        <p:txBody>
          <a:bodyPr/>
          <a:lstStyle>
            <a:lvl1pPr>
              <a:defRPr>
                <a:latin typeface="Arial Nova" panose="020B0504020202020204" pitchFamily="34" charset="0"/>
              </a:defRPr>
            </a:lvl1pPr>
          </a:lstStyle>
          <a:p>
            <a:r>
              <a:rPr lang="en-US" dirty="0"/>
              <a:t>Click to edit page title</a:t>
            </a:r>
          </a:p>
        </p:txBody>
      </p:sp>
      <p:sp>
        <p:nvSpPr>
          <p:cNvPr id="2" name="Picture Placeholder 19">
            <a:extLst>
              <a:ext uri="{FF2B5EF4-FFF2-40B4-BE49-F238E27FC236}">
                <a16:creationId xmlns:a16="http://schemas.microsoft.com/office/drawing/2014/main" id="{BA98F726-5539-240F-F6E1-87D529B707F2}"/>
              </a:ext>
            </a:extLst>
          </p:cNvPr>
          <p:cNvSpPr>
            <a:spLocks noGrp="1"/>
          </p:cNvSpPr>
          <p:nvPr>
            <p:ph type="pic" sz="quarter" idx="28"/>
          </p:nvPr>
        </p:nvSpPr>
        <p:spPr>
          <a:xfrm>
            <a:off x="4340236" y="1407289"/>
            <a:ext cx="3634970" cy="3270250"/>
          </a:xfrm>
        </p:spPr>
        <p:txBody>
          <a:bodyPr/>
          <a:lstStyle/>
          <a:p>
            <a:endParaRPr lang="en-US" dirty="0"/>
          </a:p>
        </p:txBody>
      </p:sp>
      <p:sp>
        <p:nvSpPr>
          <p:cNvPr id="5" name="Rectangle 4">
            <a:extLst>
              <a:ext uri="{FF2B5EF4-FFF2-40B4-BE49-F238E27FC236}">
                <a16:creationId xmlns:a16="http://schemas.microsoft.com/office/drawing/2014/main" id="{26183761-7EFE-7EA5-D461-F1E3691FC7A6}"/>
              </a:ext>
            </a:extLst>
          </p:cNvPr>
          <p:cNvSpPr/>
          <p:nvPr userDrawn="1"/>
        </p:nvSpPr>
        <p:spPr>
          <a:xfrm>
            <a:off x="4340236" y="4690168"/>
            <a:ext cx="3657600"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BFAF5E1E-96FC-BFBF-04F1-DBAD7361B3D5}"/>
              </a:ext>
            </a:extLst>
          </p:cNvPr>
          <p:cNvSpPr>
            <a:spLocks noGrp="1"/>
          </p:cNvSpPr>
          <p:nvPr>
            <p:ph type="body" sz="quarter" idx="29" hasCustomPrompt="1"/>
          </p:nvPr>
        </p:nvSpPr>
        <p:spPr>
          <a:xfrm>
            <a:off x="4495774" y="4824308"/>
            <a:ext cx="3380234" cy="412750"/>
          </a:xfrm>
          <a:prstGeom prst="rect">
            <a:avLst/>
          </a:prstGeom>
        </p:spPr>
        <p:txBody>
          <a:bodyPr>
            <a:noAutofit/>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7" name="Text Placeholder 11">
            <a:extLst>
              <a:ext uri="{FF2B5EF4-FFF2-40B4-BE49-F238E27FC236}">
                <a16:creationId xmlns:a16="http://schemas.microsoft.com/office/drawing/2014/main" id="{D0132086-DF0B-0D7C-50EC-5C6EC766446C}"/>
              </a:ext>
            </a:extLst>
          </p:cNvPr>
          <p:cNvSpPr>
            <a:spLocks noGrp="1"/>
          </p:cNvSpPr>
          <p:nvPr>
            <p:ph type="body" sz="quarter" idx="30" hasCustomPrompt="1"/>
          </p:nvPr>
        </p:nvSpPr>
        <p:spPr>
          <a:xfrm>
            <a:off x="4495774" y="5307356"/>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8" name="Text Placeholder 11">
            <a:extLst>
              <a:ext uri="{FF2B5EF4-FFF2-40B4-BE49-F238E27FC236}">
                <a16:creationId xmlns:a16="http://schemas.microsoft.com/office/drawing/2014/main" id="{ADFE81EA-970C-05DA-C6BC-9B01F86B0B1F}"/>
              </a:ext>
            </a:extLst>
          </p:cNvPr>
          <p:cNvSpPr>
            <a:spLocks noGrp="1"/>
          </p:cNvSpPr>
          <p:nvPr>
            <p:ph type="body" sz="quarter" idx="31" hasCustomPrompt="1"/>
          </p:nvPr>
        </p:nvSpPr>
        <p:spPr>
          <a:xfrm>
            <a:off x="4495775" y="5694900"/>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
        <p:nvSpPr>
          <p:cNvPr id="9" name="Picture Placeholder 19">
            <a:extLst>
              <a:ext uri="{FF2B5EF4-FFF2-40B4-BE49-F238E27FC236}">
                <a16:creationId xmlns:a16="http://schemas.microsoft.com/office/drawing/2014/main" id="{26740408-E63F-A21E-D691-3C35734EDEDD}"/>
              </a:ext>
            </a:extLst>
          </p:cNvPr>
          <p:cNvSpPr>
            <a:spLocks noGrp="1"/>
          </p:cNvSpPr>
          <p:nvPr>
            <p:ph type="pic" sz="quarter" idx="32"/>
          </p:nvPr>
        </p:nvSpPr>
        <p:spPr>
          <a:xfrm>
            <a:off x="8153374" y="1382557"/>
            <a:ext cx="3634970" cy="3270250"/>
          </a:xfrm>
        </p:spPr>
        <p:txBody>
          <a:bodyPr/>
          <a:lstStyle/>
          <a:p>
            <a:endParaRPr lang="en-US" dirty="0"/>
          </a:p>
        </p:txBody>
      </p:sp>
      <p:sp>
        <p:nvSpPr>
          <p:cNvPr id="10" name="Rectangle 9">
            <a:extLst>
              <a:ext uri="{FF2B5EF4-FFF2-40B4-BE49-F238E27FC236}">
                <a16:creationId xmlns:a16="http://schemas.microsoft.com/office/drawing/2014/main" id="{B8CE306F-56C0-743C-71DD-0ED7BF787DB7}"/>
              </a:ext>
            </a:extLst>
          </p:cNvPr>
          <p:cNvSpPr/>
          <p:nvPr userDrawn="1"/>
        </p:nvSpPr>
        <p:spPr>
          <a:xfrm>
            <a:off x="8153374" y="4665436"/>
            <a:ext cx="3657600" cy="1403435"/>
          </a:xfrm>
          <a:prstGeom prst="rect">
            <a:avLst/>
          </a:prstGeom>
          <a:solidFill>
            <a:srgbClr val="4C2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1">
            <a:extLst>
              <a:ext uri="{FF2B5EF4-FFF2-40B4-BE49-F238E27FC236}">
                <a16:creationId xmlns:a16="http://schemas.microsoft.com/office/drawing/2014/main" id="{FE4D5C56-8C47-9326-4E9E-3E3B8A71215B}"/>
              </a:ext>
            </a:extLst>
          </p:cNvPr>
          <p:cNvSpPr>
            <a:spLocks noGrp="1"/>
          </p:cNvSpPr>
          <p:nvPr>
            <p:ph type="body" sz="quarter" idx="33" hasCustomPrompt="1"/>
          </p:nvPr>
        </p:nvSpPr>
        <p:spPr>
          <a:xfrm>
            <a:off x="8308912" y="4799576"/>
            <a:ext cx="3380234" cy="412750"/>
          </a:xfrm>
          <a:prstGeom prst="rect">
            <a:avLst/>
          </a:prstGeom>
        </p:spPr>
        <p:txBody>
          <a:bodyPr>
            <a:noAutofit/>
          </a:bodyPr>
          <a:lstStyle>
            <a:lvl1pPr marL="0" indent="0">
              <a:buFontTx/>
              <a:buNone/>
              <a:defRPr sz="24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name</a:t>
            </a:r>
          </a:p>
        </p:txBody>
      </p:sp>
      <p:sp>
        <p:nvSpPr>
          <p:cNvPr id="12" name="Text Placeholder 11">
            <a:extLst>
              <a:ext uri="{FF2B5EF4-FFF2-40B4-BE49-F238E27FC236}">
                <a16:creationId xmlns:a16="http://schemas.microsoft.com/office/drawing/2014/main" id="{1CAAF359-286B-7B58-34FE-72B20DDE513A}"/>
              </a:ext>
            </a:extLst>
          </p:cNvPr>
          <p:cNvSpPr>
            <a:spLocks noGrp="1"/>
          </p:cNvSpPr>
          <p:nvPr>
            <p:ph type="body" sz="quarter" idx="34" hasCustomPrompt="1"/>
          </p:nvPr>
        </p:nvSpPr>
        <p:spPr>
          <a:xfrm>
            <a:off x="8308912" y="5282624"/>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title</a:t>
            </a:r>
          </a:p>
        </p:txBody>
      </p:sp>
      <p:sp>
        <p:nvSpPr>
          <p:cNvPr id="13" name="Text Placeholder 11">
            <a:extLst>
              <a:ext uri="{FF2B5EF4-FFF2-40B4-BE49-F238E27FC236}">
                <a16:creationId xmlns:a16="http://schemas.microsoft.com/office/drawing/2014/main" id="{C3975CCD-95CA-9AD6-CA48-A8DD754A2FEC}"/>
              </a:ext>
            </a:extLst>
          </p:cNvPr>
          <p:cNvSpPr>
            <a:spLocks noGrp="1"/>
          </p:cNvSpPr>
          <p:nvPr>
            <p:ph type="body" sz="quarter" idx="35" hasCustomPrompt="1"/>
          </p:nvPr>
        </p:nvSpPr>
        <p:spPr>
          <a:xfrm>
            <a:off x="8308913" y="5670168"/>
            <a:ext cx="3380234" cy="346497"/>
          </a:xfrm>
          <a:prstGeom prst="rect">
            <a:avLst/>
          </a:prstGeom>
        </p:spPr>
        <p:txBody>
          <a:bodyPr/>
          <a:lstStyle>
            <a:lvl1pPr marL="0" indent="0">
              <a:buFontTx/>
              <a:buNone/>
              <a:defRPr sz="1600">
                <a:solidFill>
                  <a:schemeClr val="bg1"/>
                </a:solidFill>
                <a:latin typeface="Arial Nova Light" panose="020B03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contact information</a:t>
            </a:r>
          </a:p>
        </p:txBody>
      </p:sp>
    </p:spTree>
    <p:extLst>
      <p:ext uri="{BB962C8B-B14F-4D97-AF65-F5344CB8AC3E}">
        <p14:creationId xmlns:p14="http://schemas.microsoft.com/office/powerpoint/2010/main" val="20698411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99821-AE52-65BB-5573-3A3C6E408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B09249-5CD7-2287-DFBC-6F0181830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DF6563-3696-DF66-05DF-3E07373B8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ova" panose="020B0504020202020204" pitchFamily="34" charset="0"/>
              </a:defRPr>
            </a:lvl1pPr>
          </a:lstStyle>
          <a:p>
            <a:endParaRPr lang="en-US" dirty="0"/>
          </a:p>
        </p:txBody>
      </p:sp>
      <p:sp>
        <p:nvSpPr>
          <p:cNvPr id="5" name="Footer Placeholder 4">
            <a:extLst>
              <a:ext uri="{FF2B5EF4-FFF2-40B4-BE49-F238E27FC236}">
                <a16:creationId xmlns:a16="http://schemas.microsoft.com/office/drawing/2014/main" id="{5107FC0C-80FF-3C20-CC79-EE6DEAF68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1200" kern="1200">
                <a:solidFill>
                  <a:schemeClr val="tx1">
                    <a:tint val="75000"/>
                  </a:schemeClr>
                </a:solidFill>
                <a:latin typeface="Arial Nova" panose="020B0504020202020204" pitchFamily="34" charset="0"/>
                <a:ea typeface="+mn-ea"/>
                <a:cs typeface="+mn-cs"/>
              </a:defRPr>
            </a:lvl1pPr>
          </a:lstStyle>
          <a:p>
            <a:endParaRPr lang="en-US" dirty="0"/>
          </a:p>
        </p:txBody>
      </p:sp>
      <p:sp>
        <p:nvSpPr>
          <p:cNvPr id="6" name="Slide Number Placeholder 5">
            <a:extLst>
              <a:ext uri="{FF2B5EF4-FFF2-40B4-BE49-F238E27FC236}">
                <a16:creationId xmlns:a16="http://schemas.microsoft.com/office/drawing/2014/main" id="{BA4DD715-0FB5-B909-4B1C-77D824A10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en-US" sz="1200" kern="1200" smtClean="0">
                <a:solidFill>
                  <a:schemeClr val="tx1">
                    <a:tint val="75000"/>
                  </a:schemeClr>
                </a:solidFill>
                <a:latin typeface="Arial Nova" panose="020B0504020202020204" pitchFamily="34" charset="0"/>
                <a:ea typeface="+mn-ea"/>
                <a:cs typeface="+mn-cs"/>
              </a:defRPr>
            </a:lvl1pPr>
          </a:lstStyle>
          <a:p>
            <a:fld id="{F72C62A2-DDAE-4A61-9D41-FC1D6980ECA2}" type="slidenum">
              <a:rPr lang="en-US" smtClean="0"/>
              <a:pPr/>
              <a:t>‹#›</a:t>
            </a:fld>
            <a:endParaRPr lang="en-US" dirty="0"/>
          </a:p>
        </p:txBody>
      </p:sp>
    </p:spTree>
    <p:extLst>
      <p:ext uri="{BB962C8B-B14F-4D97-AF65-F5344CB8AC3E}">
        <p14:creationId xmlns:p14="http://schemas.microsoft.com/office/powerpoint/2010/main" val="3939451464"/>
      </p:ext>
    </p:extLst>
  </p:cSld>
  <p:clrMap bg1="lt1" tx1="dk1" bg2="lt2" tx2="dk2" accent1="accent1" accent2="accent2" accent3="accent3" accent4="accent4" accent5="accent5" accent6="accent6" hlink="hlink" folHlink="folHlink"/>
  <p:sldLayoutIdLst>
    <p:sldLayoutId id="2147483649" r:id="rId1"/>
    <p:sldLayoutId id="2147483762" r:id="rId2"/>
    <p:sldLayoutId id="2147483698" r:id="rId3"/>
    <p:sldLayoutId id="2147483759" r:id="rId4"/>
    <p:sldLayoutId id="2147483760" r:id="rId5"/>
    <p:sldLayoutId id="2147483761" r:id="rId6"/>
    <p:sldLayoutId id="2147483742" r:id="rId7"/>
    <p:sldLayoutId id="2147483704" r:id="rId8"/>
    <p:sldLayoutId id="2147483741" r:id="rId9"/>
    <p:sldLayoutId id="2147483705" r:id="rId10"/>
    <p:sldLayoutId id="2147483748" r:id="rId11"/>
    <p:sldLayoutId id="2147483749" r:id="rId12"/>
    <p:sldLayoutId id="2147483750" r:id="rId13"/>
    <p:sldLayoutId id="2147483763" r:id="rId14"/>
    <p:sldLayoutId id="2147483718" r:id="rId15"/>
    <p:sldLayoutId id="2147483719" r:id="rId16"/>
    <p:sldLayoutId id="2147483721" r:id="rId17"/>
    <p:sldLayoutId id="2147483723" r:id="rId18"/>
    <p:sldLayoutId id="2147483745" r:id="rId19"/>
    <p:sldLayoutId id="2147483724" r:id="rId20"/>
    <p:sldLayoutId id="2147483746" r:id="rId21"/>
    <p:sldLayoutId id="2147483725" r:id="rId22"/>
    <p:sldLayoutId id="2147483726" r:id="rId23"/>
    <p:sldLayoutId id="2147483744" r:id="rId24"/>
    <p:sldLayoutId id="2147483727" r:id="rId25"/>
    <p:sldLayoutId id="2147483728" r:id="rId26"/>
    <p:sldLayoutId id="2147483729" r:id="rId27"/>
    <p:sldLayoutId id="2147483731" r:id="rId28"/>
    <p:sldLayoutId id="2147483733" r:id="rId29"/>
    <p:sldLayoutId id="2147483734" r:id="rId30"/>
    <p:sldLayoutId id="2147483736" r:id="rId31"/>
    <p:sldLayoutId id="2147483730" r:id="rId32"/>
    <p:sldLayoutId id="2147483737" r:id="rId33"/>
    <p:sldLayoutId id="2147483738" r:id="rId34"/>
    <p:sldLayoutId id="2147483755" r:id="rId35"/>
    <p:sldLayoutId id="2147483739" r:id="rId36"/>
    <p:sldLayoutId id="2147483709" r:id="rId37"/>
    <p:sldLayoutId id="2147483710" r:id="rId38"/>
    <p:sldLayoutId id="2147483765" r:id="rId39"/>
  </p:sldLayoutIdLst>
  <p:hf hdr="0" dt="0"/>
  <p:txStyles>
    <p:titleStyle>
      <a:lvl1pPr algn="l" defTabSz="914400" rtl="0" eaLnBrk="1" latinLnBrk="0" hangingPunct="1">
        <a:lnSpc>
          <a:spcPct val="90000"/>
        </a:lnSpc>
        <a:spcBef>
          <a:spcPct val="0"/>
        </a:spcBef>
        <a:buNone/>
        <a:defRPr sz="4000" kern="1200">
          <a:solidFill>
            <a:schemeClr val="tx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1E6CA3-8A0B-1811-FB98-27ECA04929D4}"/>
              </a:ext>
            </a:extLst>
          </p:cNvPr>
          <p:cNvSpPr>
            <a:spLocks noGrp="1"/>
          </p:cNvSpPr>
          <p:nvPr>
            <p:ph type="body" sz="quarter" idx="10"/>
          </p:nvPr>
        </p:nvSpPr>
        <p:spPr>
          <a:xfrm>
            <a:off x="3522250" y="1419427"/>
            <a:ext cx="7818723" cy="1759774"/>
          </a:xfrm>
        </p:spPr>
        <p:txBody>
          <a:bodyPr>
            <a:normAutofit fontScale="92500"/>
          </a:bodyPr>
          <a:lstStyle/>
          <a:p>
            <a:r>
              <a:rPr lang="en-US" dirty="0"/>
              <a:t>PRINCIPLES FOR PRINCIPALS</a:t>
            </a:r>
          </a:p>
          <a:p>
            <a:pPr>
              <a:spcBef>
                <a:spcPts val="0"/>
              </a:spcBef>
            </a:pPr>
            <a:r>
              <a:rPr lang="en-US" sz="3600" dirty="0"/>
              <a:t>Student Search and Seizure</a:t>
            </a:r>
          </a:p>
          <a:p>
            <a:pPr>
              <a:spcBef>
                <a:spcPts val="0"/>
              </a:spcBef>
            </a:pPr>
            <a:r>
              <a:rPr lang="en-US" sz="3600" dirty="0"/>
              <a:t>Law Enforcement Interviews on Campus</a:t>
            </a:r>
          </a:p>
        </p:txBody>
      </p:sp>
      <p:sp>
        <p:nvSpPr>
          <p:cNvPr id="3" name="Text Placeholder 2">
            <a:extLst>
              <a:ext uri="{FF2B5EF4-FFF2-40B4-BE49-F238E27FC236}">
                <a16:creationId xmlns:a16="http://schemas.microsoft.com/office/drawing/2014/main" id="{A2BF1E80-669A-3A5C-C0A7-05AC7D06CA97}"/>
              </a:ext>
            </a:extLst>
          </p:cNvPr>
          <p:cNvSpPr>
            <a:spLocks noGrp="1"/>
          </p:cNvSpPr>
          <p:nvPr>
            <p:ph type="body" sz="quarter" idx="11"/>
          </p:nvPr>
        </p:nvSpPr>
        <p:spPr>
          <a:xfrm>
            <a:off x="7373566" y="825435"/>
            <a:ext cx="3967407" cy="335916"/>
          </a:xfrm>
        </p:spPr>
        <p:txBody>
          <a:bodyPr>
            <a:normAutofit lnSpcReduction="10000"/>
          </a:bodyPr>
          <a:lstStyle/>
          <a:p>
            <a:r>
              <a:rPr lang="en-US" dirty="0"/>
              <a:t>Rialto Unified School District</a:t>
            </a:r>
          </a:p>
        </p:txBody>
      </p:sp>
      <p:sp>
        <p:nvSpPr>
          <p:cNvPr id="4" name="Text Placeholder 3">
            <a:extLst>
              <a:ext uri="{FF2B5EF4-FFF2-40B4-BE49-F238E27FC236}">
                <a16:creationId xmlns:a16="http://schemas.microsoft.com/office/drawing/2014/main" id="{ACBD649A-2EA4-1E89-838E-2EA052A3852C}"/>
              </a:ext>
            </a:extLst>
          </p:cNvPr>
          <p:cNvSpPr>
            <a:spLocks noGrp="1"/>
          </p:cNvSpPr>
          <p:nvPr>
            <p:ph type="body" sz="quarter" idx="12"/>
          </p:nvPr>
        </p:nvSpPr>
        <p:spPr>
          <a:xfrm>
            <a:off x="5211668" y="3356688"/>
            <a:ext cx="6129305" cy="456555"/>
          </a:xfrm>
        </p:spPr>
        <p:txBody>
          <a:bodyPr>
            <a:normAutofit/>
          </a:bodyPr>
          <a:lstStyle/>
          <a:p>
            <a:r>
              <a:rPr lang="en-US" sz="2000" dirty="0"/>
              <a:t>Christopher Keeler</a:t>
            </a:r>
          </a:p>
        </p:txBody>
      </p:sp>
      <p:sp>
        <p:nvSpPr>
          <p:cNvPr id="5" name="Text Placeholder 4">
            <a:extLst>
              <a:ext uri="{FF2B5EF4-FFF2-40B4-BE49-F238E27FC236}">
                <a16:creationId xmlns:a16="http://schemas.microsoft.com/office/drawing/2014/main" id="{84216851-0170-CAB7-EE84-495E05CB0A64}"/>
              </a:ext>
            </a:extLst>
          </p:cNvPr>
          <p:cNvSpPr>
            <a:spLocks noGrp="1"/>
          </p:cNvSpPr>
          <p:nvPr>
            <p:ph type="body" sz="quarter" idx="13"/>
          </p:nvPr>
        </p:nvSpPr>
        <p:spPr>
          <a:xfrm>
            <a:off x="5229084" y="3933191"/>
            <a:ext cx="6129305" cy="335916"/>
          </a:xfrm>
        </p:spPr>
        <p:txBody>
          <a:bodyPr>
            <a:noAutofit/>
          </a:bodyPr>
          <a:lstStyle/>
          <a:p>
            <a:r>
              <a:rPr lang="en-US" sz="1800" dirty="0"/>
              <a:t>November 12 &amp; 14, 2024</a:t>
            </a:r>
          </a:p>
        </p:txBody>
      </p:sp>
    </p:spTree>
    <p:extLst>
      <p:ext uri="{BB962C8B-B14F-4D97-AF65-F5344CB8AC3E}">
        <p14:creationId xmlns:p14="http://schemas.microsoft.com/office/powerpoint/2010/main" val="3348992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0DA2A2E-CFFB-4B87-5F04-08DA1BC2FE83}"/>
              </a:ext>
            </a:extLst>
          </p:cNvPr>
          <p:cNvSpPr>
            <a:spLocks noGrp="1" noChangeArrowheads="1"/>
          </p:cNvSpPr>
          <p:nvPr>
            <p:ph type="title"/>
          </p:nvPr>
        </p:nvSpPr>
        <p:spPr/>
        <p:txBody>
          <a:bodyPr/>
          <a:lstStyle/>
          <a:p>
            <a:r>
              <a:rPr lang="en-US" altLang="en-US" b="1" dirty="0">
                <a:cs typeface="Tahoma" panose="020B0604030504040204" pitchFamily="34" charset="0"/>
              </a:rPr>
              <a:t>In Sum:  Reasonable Suspicion</a:t>
            </a:r>
          </a:p>
        </p:txBody>
      </p:sp>
      <p:sp>
        <p:nvSpPr>
          <p:cNvPr id="27651" name="Rectangle 3">
            <a:extLst>
              <a:ext uri="{FF2B5EF4-FFF2-40B4-BE49-F238E27FC236}">
                <a16:creationId xmlns:a16="http://schemas.microsoft.com/office/drawing/2014/main" id="{3556466A-B386-8572-431F-C12CAF9DDA79}"/>
              </a:ext>
            </a:extLst>
          </p:cNvPr>
          <p:cNvSpPr>
            <a:spLocks noGrp="1" noChangeArrowheads="1"/>
          </p:cNvSpPr>
          <p:nvPr>
            <p:ph sz="quarter" idx="16"/>
          </p:nvPr>
        </p:nvSpPr>
        <p:spPr/>
        <p:txBody>
          <a:bodyPr>
            <a:normAutofit/>
          </a:bodyPr>
          <a:lstStyle/>
          <a:p>
            <a:r>
              <a:rPr lang="en-US" altLang="en-US" dirty="0">
                <a:cs typeface="Tahoma" panose="020B0604030504040204" pitchFamily="34" charset="0"/>
              </a:rPr>
              <a:t>Searches must be justified at their inception by reasonable suspicion</a:t>
            </a:r>
          </a:p>
          <a:p>
            <a:r>
              <a:rPr lang="en-US" altLang="en-US" dirty="0">
                <a:cs typeface="Tahoma" panose="020B0604030504040204" pitchFamily="34" charset="0"/>
              </a:rPr>
              <a:t>Reasonable grounds to support suspecting violation of law or school rule</a:t>
            </a:r>
          </a:p>
          <a:p>
            <a:r>
              <a:rPr lang="en-US" altLang="en-US" dirty="0">
                <a:cs typeface="Tahoma" panose="020B0604030504040204" pitchFamily="34" charset="0"/>
              </a:rPr>
              <a:t>Based on articulable facts and rational inference drawn from such facts</a:t>
            </a:r>
          </a:p>
          <a:p>
            <a:r>
              <a:rPr lang="en-US" altLang="en-US" dirty="0">
                <a:cs typeface="Tahoma" panose="020B0604030504040204" pitchFamily="34" charset="0"/>
              </a:rPr>
              <a:t>A lower standard than “probable cause”</a:t>
            </a:r>
          </a:p>
          <a:p>
            <a:pPr>
              <a:buFontTx/>
              <a:buNone/>
            </a:pPr>
            <a:endParaRPr lang="en-US" altLang="en-US" i="1" dirty="0">
              <a:latin typeface="Arial Nova" panose="020B0504020202020204" pitchFamily="34" charset="0"/>
              <a:cs typeface="Tahoma" panose="020B0604030504040204" pitchFamily="34" charset="0"/>
            </a:endParaRPr>
          </a:p>
          <a:p>
            <a:pPr>
              <a:buFontTx/>
              <a:buNone/>
            </a:pPr>
            <a:r>
              <a:rPr lang="en-US" altLang="en-US" i="1" dirty="0">
                <a:solidFill>
                  <a:srgbClr val="244C5A"/>
                </a:solidFill>
                <a:latin typeface="Arial Nova" panose="020B0504020202020204" pitchFamily="34" charset="0"/>
                <a:cs typeface="Tahoma" panose="020B0604030504040204" pitchFamily="34" charset="0"/>
              </a:rPr>
              <a:t>New Jersey v. T.L.O.</a:t>
            </a:r>
            <a:r>
              <a:rPr lang="en-US" altLang="en-US" dirty="0">
                <a:solidFill>
                  <a:srgbClr val="244C5A"/>
                </a:solidFill>
                <a:latin typeface="Arial Nova" panose="020B0504020202020204" pitchFamily="34" charset="0"/>
                <a:cs typeface="Tahoma" panose="020B0604030504040204" pitchFamily="34" charset="0"/>
              </a:rPr>
              <a:t> (1984) 105 </a:t>
            </a:r>
            <a:r>
              <a:rPr lang="en-US" altLang="en-US" dirty="0" err="1">
                <a:solidFill>
                  <a:srgbClr val="244C5A"/>
                </a:solidFill>
                <a:latin typeface="Arial Nova" panose="020B0504020202020204" pitchFamily="34" charset="0"/>
                <a:cs typeface="Tahoma" panose="020B0604030504040204" pitchFamily="34" charset="0"/>
              </a:rPr>
              <a:t>S.Ct</a:t>
            </a:r>
            <a:r>
              <a:rPr lang="en-US" altLang="en-US" dirty="0">
                <a:solidFill>
                  <a:srgbClr val="244C5A"/>
                </a:solidFill>
                <a:latin typeface="Arial Nova" panose="020B0504020202020204" pitchFamily="34" charset="0"/>
                <a:cs typeface="Tahoma" panose="020B0604030504040204" pitchFamily="34" charset="0"/>
              </a:rPr>
              <a:t>. 49</a:t>
            </a:r>
          </a:p>
        </p:txBody>
      </p:sp>
      <p:sp>
        <p:nvSpPr>
          <p:cNvPr id="3" name="Slide Number Placeholder 2">
            <a:extLst>
              <a:ext uri="{FF2B5EF4-FFF2-40B4-BE49-F238E27FC236}">
                <a16:creationId xmlns:a16="http://schemas.microsoft.com/office/drawing/2014/main" id="{5EDA4BE9-DBFF-3F17-2C24-96D494B8A62E}"/>
              </a:ext>
            </a:extLst>
          </p:cNvPr>
          <p:cNvSpPr>
            <a:spLocks noGrp="1"/>
          </p:cNvSpPr>
          <p:nvPr>
            <p:ph type="sldNum" sz="quarter" idx="12"/>
          </p:nvPr>
        </p:nvSpPr>
        <p:spPr/>
        <p:txBody>
          <a:bodyPr/>
          <a:lstStyle/>
          <a:p>
            <a:r>
              <a:rPr lang="en-US"/>
              <a:t> f3law.com | </a:t>
            </a:r>
            <a:fld id="{13400AC1-612A-4042-9DD2-75657F1E9181}"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C6047730-EB94-0BB0-7EAA-959EEF2C4526}"/>
              </a:ext>
            </a:extLst>
          </p:cNvPr>
          <p:cNvSpPr>
            <a:spLocks noGrp="1" noChangeArrowheads="1"/>
          </p:cNvSpPr>
          <p:nvPr>
            <p:ph type="title"/>
          </p:nvPr>
        </p:nvSpPr>
        <p:spPr>
          <a:xfrm>
            <a:off x="574745" y="378686"/>
            <a:ext cx="11040511" cy="1079697"/>
          </a:xfrm>
        </p:spPr>
        <p:txBody>
          <a:bodyPr>
            <a:normAutofit fontScale="90000"/>
          </a:bodyPr>
          <a:lstStyle/>
          <a:p>
            <a:br>
              <a:rPr lang="en-US" altLang="en-US" dirty="0">
                <a:latin typeface="Tahoma" panose="020B0604030504040204" pitchFamily="34" charset="0"/>
                <a:cs typeface="Tahoma" panose="020B0604030504040204" pitchFamily="34" charset="0"/>
              </a:rPr>
            </a:br>
            <a:r>
              <a:rPr lang="en-US" altLang="en-US" sz="4400" b="1" dirty="0">
                <a:cs typeface="Tahoma" panose="020B0604030504040204" pitchFamily="34" charset="0"/>
              </a:rPr>
              <a:t>Reasonable Suspicion Examples</a:t>
            </a:r>
            <a:r>
              <a:rPr lang="en-US" altLang="en-US" sz="4400" dirty="0">
                <a:cs typeface="Tahoma" panose="020B0604030504040204" pitchFamily="34" charset="0"/>
              </a:rPr>
              <a:t>:</a:t>
            </a:r>
            <a:br>
              <a:rPr lang="en-US" altLang="en-US" sz="4400" dirty="0">
                <a:cs typeface="Tahoma" panose="020B0604030504040204" pitchFamily="34" charset="0"/>
              </a:rPr>
            </a:br>
            <a:endParaRPr lang="en-US" altLang="en-US" sz="4400" dirty="0">
              <a:cs typeface="Tahoma" panose="020B0604030504040204" pitchFamily="34" charset="0"/>
            </a:endParaRPr>
          </a:p>
        </p:txBody>
      </p:sp>
      <p:sp>
        <p:nvSpPr>
          <p:cNvPr id="28676" name="Rectangle 3">
            <a:extLst>
              <a:ext uri="{FF2B5EF4-FFF2-40B4-BE49-F238E27FC236}">
                <a16:creationId xmlns:a16="http://schemas.microsoft.com/office/drawing/2014/main" id="{B0EABD5F-F617-0E33-5513-D4118AB7E5C8}"/>
              </a:ext>
            </a:extLst>
          </p:cNvPr>
          <p:cNvSpPr>
            <a:spLocks noGrp="1" noChangeArrowheads="1"/>
          </p:cNvSpPr>
          <p:nvPr>
            <p:ph sz="quarter" idx="16"/>
          </p:nvPr>
        </p:nvSpPr>
        <p:spPr>
          <a:xfrm>
            <a:off x="574745" y="1739590"/>
            <a:ext cx="11040511" cy="4335554"/>
          </a:xfrm>
        </p:spPr>
        <p:txBody>
          <a:bodyPr>
            <a:normAutofit/>
          </a:bodyPr>
          <a:lstStyle/>
          <a:p>
            <a:pPr>
              <a:lnSpc>
                <a:spcPct val="80000"/>
              </a:lnSpc>
              <a:spcAft>
                <a:spcPts val="600"/>
              </a:spcAft>
              <a:tabLst>
                <a:tab pos="231775" algn="l"/>
              </a:tabLst>
            </a:pPr>
            <a:r>
              <a:rPr lang="en-US" altLang="en-US" dirty="0">
                <a:cs typeface="Tahoma" panose="020B0604030504040204" pitchFamily="34" charset="0"/>
              </a:rPr>
              <a:t>Independent reports by more than one student;</a:t>
            </a:r>
          </a:p>
          <a:p>
            <a:pPr>
              <a:lnSpc>
                <a:spcPct val="80000"/>
              </a:lnSpc>
              <a:spcAft>
                <a:spcPts val="600"/>
              </a:spcAft>
              <a:tabLst>
                <a:tab pos="231775" algn="l"/>
              </a:tabLst>
            </a:pPr>
            <a:r>
              <a:rPr lang="en-US" altLang="en-US" dirty="0">
                <a:cs typeface="Tahoma" panose="020B0604030504040204" pitchFamily="34" charset="0"/>
              </a:rPr>
              <a:t>Student demeanor and/or mental or physical condition;</a:t>
            </a:r>
          </a:p>
          <a:p>
            <a:pPr>
              <a:lnSpc>
                <a:spcPct val="80000"/>
              </a:lnSpc>
              <a:spcAft>
                <a:spcPts val="600"/>
              </a:spcAft>
              <a:tabLst>
                <a:tab pos="231775" algn="l"/>
              </a:tabLst>
            </a:pPr>
            <a:r>
              <a:rPr lang="en-US" altLang="en-US" dirty="0">
                <a:cs typeface="Tahoma" panose="020B0604030504040204" pitchFamily="34" charset="0"/>
              </a:rPr>
              <a:t>Single, highly reliable student or a staff member;</a:t>
            </a:r>
          </a:p>
          <a:p>
            <a:pPr>
              <a:lnSpc>
                <a:spcPct val="80000"/>
              </a:lnSpc>
              <a:spcAft>
                <a:spcPts val="600"/>
              </a:spcAft>
              <a:tabLst>
                <a:tab pos="231775" algn="l"/>
              </a:tabLst>
            </a:pPr>
            <a:r>
              <a:rPr lang="en-US" altLang="en-US" dirty="0">
                <a:cs typeface="Tahoma" panose="020B0604030504040204" pitchFamily="34" charset="0"/>
              </a:rPr>
              <a:t>Outside informant who provides a significant level of detail concerning the identity of the alleged wrongdoer and the specific nature and location of the contraband;</a:t>
            </a:r>
          </a:p>
          <a:p>
            <a:pPr>
              <a:lnSpc>
                <a:spcPct val="80000"/>
              </a:lnSpc>
              <a:spcAft>
                <a:spcPts val="600"/>
              </a:spcAft>
              <a:tabLst>
                <a:tab pos="231775" algn="l"/>
              </a:tabLst>
            </a:pPr>
            <a:r>
              <a:rPr lang="en-US" altLang="en-US" dirty="0">
                <a:cs typeface="Tahoma" panose="020B0604030504040204" pitchFamily="34" charset="0"/>
              </a:rPr>
              <a:t>Presence at the time or location of the illegal conduct;</a:t>
            </a:r>
          </a:p>
          <a:p>
            <a:pPr>
              <a:lnSpc>
                <a:spcPct val="80000"/>
              </a:lnSpc>
              <a:spcAft>
                <a:spcPts val="600"/>
              </a:spcAft>
              <a:tabLst>
                <a:tab pos="231775" algn="l"/>
              </a:tabLst>
            </a:pPr>
            <a:r>
              <a:rPr lang="en-US" altLang="en-US" dirty="0">
                <a:cs typeface="Tahoma" panose="020B0604030504040204" pitchFamily="34" charset="0"/>
              </a:rPr>
              <a:t>Suspicious conduct such as attempts to flee the scene or agitated mental condition.</a:t>
            </a:r>
          </a:p>
        </p:txBody>
      </p:sp>
      <p:sp>
        <p:nvSpPr>
          <p:cNvPr id="2" name="Slide Number Placeholder 1">
            <a:extLst>
              <a:ext uri="{FF2B5EF4-FFF2-40B4-BE49-F238E27FC236}">
                <a16:creationId xmlns:a16="http://schemas.microsoft.com/office/drawing/2014/main" id="{BC2FC9BF-0D4E-4891-9FE0-CD8585AB3774}"/>
              </a:ext>
            </a:extLst>
          </p:cNvPr>
          <p:cNvSpPr>
            <a:spLocks noGrp="1"/>
          </p:cNvSpPr>
          <p:nvPr>
            <p:ph type="sldNum" sz="quarter" idx="12"/>
          </p:nvPr>
        </p:nvSpPr>
        <p:spPr/>
        <p:txBody>
          <a:bodyPr/>
          <a:lstStyle/>
          <a:p>
            <a:r>
              <a:rPr lang="en-US"/>
              <a:t> f3law.com | </a:t>
            </a:r>
            <a:fld id="{13400AC1-612A-4042-9DD2-75657F1E9181}"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0C91865F-0C7A-7B21-0455-1DD392B49B6B}"/>
              </a:ext>
            </a:extLst>
          </p:cNvPr>
          <p:cNvSpPr>
            <a:spLocks noGrp="1" noChangeArrowheads="1"/>
          </p:cNvSpPr>
          <p:nvPr>
            <p:ph type="title"/>
          </p:nvPr>
        </p:nvSpPr>
        <p:spPr/>
        <p:txBody>
          <a:bodyPr/>
          <a:lstStyle/>
          <a:p>
            <a:r>
              <a:rPr lang="en-US" altLang="en-US" b="1" dirty="0">
                <a:cs typeface="Tahoma" panose="020B0604030504040204" pitchFamily="34" charset="0"/>
              </a:rPr>
              <a:t>Reasonable Suspicion (cont.)</a:t>
            </a:r>
          </a:p>
        </p:txBody>
      </p:sp>
      <p:sp>
        <p:nvSpPr>
          <p:cNvPr id="30724" name="Rectangle 3">
            <a:extLst>
              <a:ext uri="{FF2B5EF4-FFF2-40B4-BE49-F238E27FC236}">
                <a16:creationId xmlns:a16="http://schemas.microsoft.com/office/drawing/2014/main" id="{2E78ADF1-FB9D-2138-FD3D-69EFF499DFCD}"/>
              </a:ext>
            </a:extLst>
          </p:cNvPr>
          <p:cNvSpPr>
            <a:spLocks noGrp="1" noChangeArrowheads="1"/>
          </p:cNvSpPr>
          <p:nvPr>
            <p:ph sz="quarter" idx="16"/>
          </p:nvPr>
        </p:nvSpPr>
        <p:spPr/>
        <p:txBody>
          <a:bodyPr>
            <a:normAutofit/>
          </a:bodyPr>
          <a:lstStyle/>
          <a:p>
            <a:pPr>
              <a:spcAft>
                <a:spcPts val="600"/>
              </a:spcAft>
              <a:tabLst>
                <a:tab pos="231775" algn="l"/>
              </a:tabLst>
            </a:pPr>
            <a:r>
              <a:rPr lang="en-US" altLang="en-US" dirty="0">
                <a:cs typeface="Tahoma" panose="020B0604030504040204" pitchFamily="34" charset="0"/>
              </a:rPr>
              <a:t>Even if your information source is good:</a:t>
            </a:r>
          </a:p>
          <a:p>
            <a:pPr lvl="1">
              <a:spcAft>
                <a:spcPts val="600"/>
              </a:spcAft>
              <a:tabLst>
                <a:tab pos="231775" algn="l"/>
              </a:tabLst>
            </a:pPr>
            <a:r>
              <a:rPr lang="en-US" altLang="en-US" sz="2000" dirty="0">
                <a:cs typeface="Tahoma" panose="020B0604030504040204" pitchFamily="34" charset="0"/>
              </a:rPr>
              <a:t>Consider the seriousness of the possible offense compared with the intrusiveness of the search;</a:t>
            </a:r>
          </a:p>
          <a:p>
            <a:pPr lvl="1">
              <a:spcAft>
                <a:spcPts val="600"/>
              </a:spcAft>
              <a:tabLst>
                <a:tab pos="231775" algn="l"/>
              </a:tabLst>
            </a:pPr>
            <a:r>
              <a:rPr lang="en-US" altLang="en-US" sz="2000" dirty="0">
                <a:cs typeface="Tahoma" panose="020B0604030504040204" pitchFamily="34" charset="0"/>
              </a:rPr>
              <a:t>Consider the urgency requiring search;</a:t>
            </a:r>
          </a:p>
          <a:p>
            <a:pPr lvl="1">
              <a:spcAft>
                <a:spcPts val="600"/>
              </a:spcAft>
              <a:tabLst>
                <a:tab pos="231775" algn="l"/>
              </a:tabLst>
            </a:pPr>
            <a:r>
              <a:rPr lang="en-US" altLang="en-US" sz="2000" dirty="0">
                <a:cs typeface="Tahoma" panose="020B0604030504040204" pitchFamily="34" charset="0"/>
              </a:rPr>
              <a:t>Consider the location of the student at the time of the incident leading to reasonable suspicion.</a:t>
            </a:r>
          </a:p>
        </p:txBody>
      </p:sp>
      <p:sp>
        <p:nvSpPr>
          <p:cNvPr id="2" name="Slide Number Placeholder 1">
            <a:extLst>
              <a:ext uri="{FF2B5EF4-FFF2-40B4-BE49-F238E27FC236}">
                <a16:creationId xmlns:a16="http://schemas.microsoft.com/office/drawing/2014/main" id="{22FC9F58-9866-B26A-A886-768715F28377}"/>
              </a:ext>
            </a:extLst>
          </p:cNvPr>
          <p:cNvSpPr>
            <a:spLocks noGrp="1"/>
          </p:cNvSpPr>
          <p:nvPr>
            <p:ph type="sldNum" sz="quarter" idx="12"/>
          </p:nvPr>
        </p:nvSpPr>
        <p:spPr/>
        <p:txBody>
          <a:bodyPr/>
          <a:lstStyle/>
          <a:p>
            <a:r>
              <a:rPr lang="en-US"/>
              <a:t> f3law.com | </a:t>
            </a:r>
            <a:fld id="{13400AC1-612A-4042-9DD2-75657F1E9181}"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a:extLst>
              <a:ext uri="{FF2B5EF4-FFF2-40B4-BE49-F238E27FC236}">
                <a16:creationId xmlns:a16="http://schemas.microsoft.com/office/drawing/2014/main" id="{9712D6CE-26DE-B085-6F5A-12AD7E598E6C}"/>
              </a:ext>
            </a:extLst>
          </p:cNvPr>
          <p:cNvSpPr>
            <a:spLocks noGrp="1" noChangeArrowheads="1"/>
          </p:cNvSpPr>
          <p:nvPr>
            <p:ph type="body" sz="quarter" idx="13"/>
          </p:nvPr>
        </p:nvSpPr>
        <p:spPr/>
        <p:txBody>
          <a:bodyPr/>
          <a:lstStyle/>
          <a:p>
            <a:pPr>
              <a:buClr>
                <a:schemeClr val="bg1"/>
              </a:buClr>
            </a:pPr>
            <a:endParaRPr lang="en-US" altLang="en-US" sz="2800" dirty="0">
              <a:latin typeface="Arial Nova Light" panose="020B0304020202020204" pitchFamily="34" charset="0"/>
              <a:cs typeface="Tahoma" panose="020B0604030504040204" pitchFamily="34" charset="0"/>
            </a:endParaRPr>
          </a:p>
          <a:p>
            <a:pPr>
              <a:buClr>
                <a:schemeClr val="bg1"/>
              </a:buClr>
            </a:pPr>
            <a:endParaRPr lang="en-US" altLang="en-US" sz="2800" dirty="0">
              <a:latin typeface="Arial Nova Light" panose="020B0304020202020204" pitchFamily="34" charset="0"/>
              <a:cs typeface="Tahoma" panose="020B0604030504040204" pitchFamily="34" charset="0"/>
            </a:endParaRPr>
          </a:p>
          <a:p>
            <a:pPr>
              <a:buClr>
                <a:schemeClr val="bg1"/>
              </a:buClr>
            </a:pPr>
            <a:r>
              <a:rPr lang="en-US" altLang="en-US" sz="2800" dirty="0">
                <a:latin typeface="Arial Nova Light" panose="020B0304020202020204" pitchFamily="34" charset="0"/>
                <a:cs typeface="Tahoma" panose="020B0604030504040204" pitchFamily="34" charset="0"/>
              </a:rPr>
              <a:t>Get permission/consent – Avoid a dispute.</a:t>
            </a:r>
          </a:p>
          <a:p>
            <a:pPr>
              <a:buClr>
                <a:schemeClr val="bg1"/>
              </a:buClr>
            </a:pPr>
            <a:endParaRPr lang="en-US" altLang="en-US" dirty="0">
              <a:latin typeface="Tahoma" panose="020B0604030504040204" pitchFamily="34" charset="0"/>
              <a:cs typeface="Tahoma" panose="020B0604030504040204" pitchFamily="34" charset="0"/>
            </a:endParaRPr>
          </a:p>
          <a:p>
            <a:pPr marL="0" indent="0">
              <a:buClr>
                <a:schemeClr val="bg1"/>
              </a:buClr>
              <a:buNone/>
            </a:pPr>
            <a:endParaRPr lang="en-US" altLang="en-US" sz="2800" dirty="0">
              <a:latin typeface="Arial Nova Light" panose="020B0304020202020204" pitchFamily="34" charset="0"/>
              <a:cs typeface="Tahoma" panose="020B0604030504040204" pitchFamily="34" charset="0"/>
            </a:endParaRPr>
          </a:p>
        </p:txBody>
      </p:sp>
      <p:sp>
        <p:nvSpPr>
          <p:cNvPr id="32771" name="Rectangle 2">
            <a:extLst>
              <a:ext uri="{FF2B5EF4-FFF2-40B4-BE49-F238E27FC236}">
                <a16:creationId xmlns:a16="http://schemas.microsoft.com/office/drawing/2014/main" id="{80A04978-B504-BC07-9395-FE49691888E6}"/>
              </a:ext>
            </a:extLst>
          </p:cNvPr>
          <p:cNvSpPr>
            <a:spLocks noGrp="1" noChangeArrowheads="1"/>
          </p:cNvSpPr>
          <p:nvPr>
            <p:ph type="title"/>
          </p:nvPr>
        </p:nvSpPr>
        <p:spPr/>
        <p:txBody>
          <a:bodyPr>
            <a:normAutofit fontScale="90000"/>
          </a:bodyPr>
          <a:lstStyle/>
          <a:p>
            <a:br>
              <a:rPr lang="en-US" altLang="en-US" dirty="0">
                <a:latin typeface="Tahoma" panose="020B0604030504040204" pitchFamily="34" charset="0"/>
                <a:cs typeface="Tahoma" panose="020B0604030504040204" pitchFamily="34" charset="0"/>
              </a:rPr>
            </a:br>
            <a:r>
              <a:rPr lang="en-US" altLang="en-US" sz="4400" b="1" dirty="0">
                <a:cs typeface="Tahoma" panose="020B0604030504040204" pitchFamily="34" charset="0"/>
              </a:rPr>
              <a:t>Practical Pointers</a:t>
            </a:r>
            <a:br>
              <a:rPr lang="en-US" altLang="en-US" dirty="0">
                <a:latin typeface="Tahoma" panose="020B0604030504040204" pitchFamily="34" charset="0"/>
                <a:cs typeface="Tahoma" panose="020B0604030504040204" pitchFamily="34" charset="0"/>
              </a:rPr>
            </a:br>
            <a:endParaRPr lang="en-US" altLang="en-US" dirty="0">
              <a:latin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F56D15CE-F862-8454-0655-3585D66B2EFC}"/>
              </a:ext>
            </a:extLst>
          </p:cNvPr>
          <p:cNvSpPr>
            <a:spLocks noGrp="1"/>
          </p:cNvSpPr>
          <p:nvPr>
            <p:ph type="body" sz="quarter" idx="14"/>
          </p:nvPr>
        </p:nvSpPr>
        <p:spPr/>
        <p:txBody>
          <a:bodyPr/>
          <a:lstStyle/>
          <a:p>
            <a:endParaRPr lang="en-US" altLang="en-US" sz="2800" dirty="0">
              <a:latin typeface="Arial Nova Light" panose="020B0304020202020204" pitchFamily="34" charset="0"/>
              <a:cs typeface="Tahoma" panose="020B0604030504040204" pitchFamily="34" charset="0"/>
            </a:endParaRPr>
          </a:p>
          <a:p>
            <a:endParaRPr lang="en-US" altLang="en-US" sz="2800" dirty="0">
              <a:latin typeface="Arial Nova Light" panose="020B0304020202020204" pitchFamily="34" charset="0"/>
              <a:cs typeface="Tahoma" panose="020B0604030504040204" pitchFamily="34" charset="0"/>
            </a:endParaRPr>
          </a:p>
          <a:p>
            <a:r>
              <a:rPr lang="en-US" altLang="en-US" sz="2800" dirty="0">
                <a:latin typeface="Arial Nova Light" panose="020B0304020202020204" pitchFamily="34" charset="0"/>
                <a:cs typeface="Tahoma" panose="020B0604030504040204" pitchFamily="34" charset="0"/>
              </a:rPr>
              <a:t>Do not be alone with the student during a search.</a:t>
            </a:r>
          </a:p>
          <a:p>
            <a:endParaRPr lang="en-US" dirty="0"/>
          </a:p>
        </p:txBody>
      </p:sp>
      <p:sp>
        <p:nvSpPr>
          <p:cNvPr id="3" name="Slide Number Placeholder 2">
            <a:extLst>
              <a:ext uri="{FF2B5EF4-FFF2-40B4-BE49-F238E27FC236}">
                <a16:creationId xmlns:a16="http://schemas.microsoft.com/office/drawing/2014/main" id="{0F99225C-DFC7-AB41-C3F1-8887445A7151}"/>
              </a:ext>
            </a:extLst>
          </p:cNvPr>
          <p:cNvSpPr>
            <a:spLocks noGrp="1"/>
          </p:cNvSpPr>
          <p:nvPr>
            <p:ph type="sldNum" sz="quarter" idx="12"/>
          </p:nvPr>
        </p:nvSpPr>
        <p:spPr/>
        <p:txBody>
          <a:bodyPr/>
          <a:lstStyle/>
          <a:p>
            <a:r>
              <a:rPr lang="en-US"/>
              <a:t> f3law.com | </a:t>
            </a:r>
            <a:fld id="{13400AC1-612A-4042-9DD2-75657F1E9181}"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4717F242-32EE-1444-FA31-33CDB0EA1E50}"/>
              </a:ext>
            </a:extLst>
          </p:cNvPr>
          <p:cNvSpPr>
            <a:spLocks noGrp="1" noChangeArrowheads="1"/>
          </p:cNvSpPr>
          <p:nvPr>
            <p:ph type="title"/>
          </p:nvPr>
        </p:nvSpPr>
        <p:spPr/>
        <p:txBody>
          <a:bodyPr/>
          <a:lstStyle/>
          <a:p>
            <a:r>
              <a:rPr lang="en-US" altLang="en-US" b="1" dirty="0">
                <a:cs typeface="Tahoma" panose="020B0604030504040204" pitchFamily="34" charset="0"/>
              </a:rPr>
              <a:t>Reasonable Scope of Search</a:t>
            </a:r>
          </a:p>
        </p:txBody>
      </p:sp>
      <p:sp>
        <p:nvSpPr>
          <p:cNvPr id="34820" name="Rectangle 3">
            <a:extLst>
              <a:ext uri="{FF2B5EF4-FFF2-40B4-BE49-F238E27FC236}">
                <a16:creationId xmlns:a16="http://schemas.microsoft.com/office/drawing/2014/main" id="{341127FB-8278-70D8-D627-74A04B216B4E}"/>
              </a:ext>
            </a:extLst>
          </p:cNvPr>
          <p:cNvSpPr>
            <a:spLocks noGrp="1" noChangeArrowheads="1"/>
          </p:cNvSpPr>
          <p:nvPr>
            <p:ph sz="quarter" idx="16"/>
          </p:nvPr>
        </p:nvSpPr>
        <p:spPr/>
        <p:txBody>
          <a:bodyPr/>
          <a:lstStyle/>
          <a:p>
            <a:r>
              <a:rPr lang="en-US" altLang="en-US" dirty="0">
                <a:cs typeface="Tahoma" panose="020B0604030504040204" pitchFamily="34" charset="0"/>
              </a:rPr>
              <a:t>In addition to reasonable suspicion for a search, the search must be carried out in a reasonable manner.</a:t>
            </a:r>
          </a:p>
          <a:p>
            <a:r>
              <a:rPr lang="en-US" altLang="en-US" dirty="0">
                <a:cs typeface="Tahoma" panose="020B0604030504040204" pitchFamily="34" charset="0"/>
              </a:rPr>
              <a:t>Search limited to specific area which is the subject of the suspicion.</a:t>
            </a:r>
          </a:p>
        </p:txBody>
      </p:sp>
      <p:sp>
        <p:nvSpPr>
          <p:cNvPr id="2" name="Slide Number Placeholder 1">
            <a:extLst>
              <a:ext uri="{FF2B5EF4-FFF2-40B4-BE49-F238E27FC236}">
                <a16:creationId xmlns:a16="http://schemas.microsoft.com/office/drawing/2014/main" id="{97BE3B76-D4BF-1921-E7AB-B32FBCC5DCAD}"/>
              </a:ext>
            </a:extLst>
          </p:cNvPr>
          <p:cNvSpPr>
            <a:spLocks noGrp="1"/>
          </p:cNvSpPr>
          <p:nvPr>
            <p:ph type="sldNum" sz="quarter" idx="12"/>
          </p:nvPr>
        </p:nvSpPr>
        <p:spPr/>
        <p:txBody>
          <a:bodyPr/>
          <a:lstStyle/>
          <a:p>
            <a:r>
              <a:rPr lang="en-US"/>
              <a:t> f3law.com | </a:t>
            </a:r>
            <a:fld id="{13400AC1-612A-4042-9DD2-75657F1E9181}"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43BCF8B-265F-DE9D-A462-119F505716D7}"/>
              </a:ext>
            </a:extLst>
          </p:cNvPr>
          <p:cNvSpPr>
            <a:spLocks noGrp="1"/>
          </p:cNvSpPr>
          <p:nvPr>
            <p:ph type="pic" sz="quarter" idx="13"/>
          </p:nvPr>
        </p:nvSpPr>
        <p:spPr/>
        <p:txBody>
          <a:bodyPr/>
          <a:lstStyle/>
          <a:p>
            <a:endParaRPr lang="en-US"/>
          </a:p>
        </p:txBody>
      </p:sp>
      <p:sp>
        <p:nvSpPr>
          <p:cNvPr id="36868" name="Rectangle 3">
            <a:extLst>
              <a:ext uri="{FF2B5EF4-FFF2-40B4-BE49-F238E27FC236}">
                <a16:creationId xmlns:a16="http://schemas.microsoft.com/office/drawing/2014/main" id="{D33957C1-E410-9A80-746B-A232A93BD2EF}"/>
              </a:ext>
            </a:extLst>
          </p:cNvPr>
          <p:cNvSpPr>
            <a:spLocks noGrp="1" noChangeArrowheads="1"/>
          </p:cNvSpPr>
          <p:nvPr>
            <p:ph sz="quarter" idx="16"/>
          </p:nvPr>
        </p:nvSpPr>
        <p:spPr/>
        <p:txBody>
          <a:bodyPr/>
          <a:lstStyle/>
          <a:p>
            <a:pPr>
              <a:buFont typeface="Wingdings" panose="05000000000000000000" pitchFamily="2" charset="2"/>
              <a:buChar char="Ø"/>
            </a:pPr>
            <a:r>
              <a:rPr lang="en-US" altLang="en-US" dirty="0">
                <a:cs typeface="Tahoma" panose="020B0604030504040204" pitchFamily="34" charset="0"/>
              </a:rPr>
              <a:t>No “strip searches.” Education Code section 49050 prohibits searches of sensitive body areas and any search which rearranges clothing to permit view of breasts, buttocks or genitalia.</a:t>
            </a:r>
          </a:p>
        </p:txBody>
      </p:sp>
      <p:sp>
        <p:nvSpPr>
          <p:cNvPr id="36867" name="Rectangle 2">
            <a:extLst>
              <a:ext uri="{FF2B5EF4-FFF2-40B4-BE49-F238E27FC236}">
                <a16:creationId xmlns:a16="http://schemas.microsoft.com/office/drawing/2014/main" id="{4F802627-CBC1-00EA-93C4-CE268C0C9CB8}"/>
              </a:ext>
            </a:extLst>
          </p:cNvPr>
          <p:cNvSpPr>
            <a:spLocks noGrp="1" noChangeArrowheads="1"/>
          </p:cNvSpPr>
          <p:nvPr>
            <p:ph type="title"/>
          </p:nvPr>
        </p:nvSpPr>
        <p:spPr/>
        <p:txBody>
          <a:bodyPr>
            <a:normAutofit/>
          </a:bodyPr>
          <a:lstStyle/>
          <a:p>
            <a:r>
              <a:rPr lang="en-US" altLang="en-US" b="1" dirty="0">
                <a:cs typeface="Tahoma" panose="020B0604030504040204" pitchFamily="34" charset="0"/>
              </a:rPr>
              <a:t>Scope of Search-Prohibited Searches</a:t>
            </a:r>
            <a:r>
              <a:rPr lang="en-US" altLang="en-US" dirty="0">
                <a:cs typeface="Tahoma" panose="020B0604030504040204" pitchFamily="34" charset="0"/>
              </a:rPr>
              <a:t>:</a:t>
            </a:r>
          </a:p>
        </p:txBody>
      </p:sp>
      <p:pic>
        <p:nvPicPr>
          <p:cNvPr id="36869" name="Picture 4">
            <a:extLst>
              <a:ext uri="{FF2B5EF4-FFF2-40B4-BE49-F238E27FC236}">
                <a16:creationId xmlns:a16="http://schemas.microsoft.com/office/drawing/2014/main" id="{DBE76FFD-FE21-AA84-C55F-D97EE372B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643" y="2144138"/>
            <a:ext cx="3764604" cy="376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2575D46-5955-74B6-EB74-FB567EC83A00}"/>
              </a:ext>
            </a:extLst>
          </p:cNvPr>
          <p:cNvSpPr>
            <a:spLocks noGrp="1"/>
          </p:cNvSpPr>
          <p:nvPr>
            <p:ph type="sldNum" sz="quarter" idx="12"/>
          </p:nvPr>
        </p:nvSpPr>
        <p:spPr/>
        <p:txBody>
          <a:bodyPr/>
          <a:lstStyle/>
          <a:p>
            <a:r>
              <a:rPr lang="en-US"/>
              <a:t> f3law.com | </a:t>
            </a:r>
            <a:fld id="{13400AC1-612A-4042-9DD2-75657F1E9181}"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D081A657-F0B8-39C5-B6B5-40C242B583AF}"/>
              </a:ext>
            </a:extLst>
          </p:cNvPr>
          <p:cNvSpPr>
            <a:spLocks noGrp="1" noChangeArrowheads="1"/>
          </p:cNvSpPr>
          <p:nvPr>
            <p:ph type="title"/>
          </p:nvPr>
        </p:nvSpPr>
        <p:spPr/>
        <p:txBody>
          <a:bodyPr/>
          <a:lstStyle/>
          <a:p>
            <a:r>
              <a:rPr lang="en-US" altLang="en-US" b="1" dirty="0">
                <a:cs typeface="Tahoma" panose="020B0604030504040204" pitchFamily="34" charset="0"/>
              </a:rPr>
              <a:t>Group Searches:</a:t>
            </a:r>
          </a:p>
        </p:txBody>
      </p:sp>
      <p:sp>
        <p:nvSpPr>
          <p:cNvPr id="38916" name="Rectangle 3">
            <a:extLst>
              <a:ext uri="{FF2B5EF4-FFF2-40B4-BE49-F238E27FC236}">
                <a16:creationId xmlns:a16="http://schemas.microsoft.com/office/drawing/2014/main" id="{4D98FAC2-7768-2A3B-65A3-C00C7F07E18E}"/>
              </a:ext>
            </a:extLst>
          </p:cNvPr>
          <p:cNvSpPr>
            <a:spLocks noGrp="1" noChangeArrowheads="1"/>
          </p:cNvSpPr>
          <p:nvPr>
            <p:ph sz="quarter" idx="16"/>
          </p:nvPr>
        </p:nvSpPr>
        <p:spPr/>
        <p:txBody>
          <a:bodyPr/>
          <a:lstStyle/>
          <a:p>
            <a:r>
              <a:rPr lang="en-US" altLang="en-US" dirty="0">
                <a:cs typeface="Tahoma" panose="020B0604030504040204" pitchFamily="34" charset="0"/>
              </a:rPr>
              <a:t>Reasonable suspicion does not have to be individualized to a particular student.</a:t>
            </a:r>
          </a:p>
          <a:p>
            <a:r>
              <a:rPr lang="en-US" altLang="en-US" dirty="0">
                <a:cs typeface="Tahoma" panose="020B0604030504040204" pitchFamily="34" charset="0"/>
              </a:rPr>
              <a:t>The search must still be reasonable based upon the facts.</a:t>
            </a:r>
          </a:p>
          <a:p>
            <a:r>
              <a:rPr lang="en-US" altLang="en-US" dirty="0">
                <a:cs typeface="Tahoma" panose="020B0604030504040204" pitchFamily="34" charset="0"/>
              </a:rPr>
              <a:t>Example:  Smoke hovering over group of students.</a:t>
            </a:r>
          </a:p>
        </p:txBody>
      </p:sp>
      <p:sp>
        <p:nvSpPr>
          <p:cNvPr id="2" name="Slide Number Placeholder 1">
            <a:extLst>
              <a:ext uri="{FF2B5EF4-FFF2-40B4-BE49-F238E27FC236}">
                <a16:creationId xmlns:a16="http://schemas.microsoft.com/office/drawing/2014/main" id="{84EEACE6-58AC-E11E-DD07-EB2C9FADBC0B}"/>
              </a:ext>
            </a:extLst>
          </p:cNvPr>
          <p:cNvSpPr>
            <a:spLocks noGrp="1"/>
          </p:cNvSpPr>
          <p:nvPr>
            <p:ph type="sldNum" sz="quarter" idx="12"/>
          </p:nvPr>
        </p:nvSpPr>
        <p:spPr/>
        <p:txBody>
          <a:bodyPr/>
          <a:lstStyle/>
          <a:p>
            <a:r>
              <a:rPr lang="en-US"/>
              <a:t> f3law.com | </a:t>
            </a:r>
            <a:fld id="{13400AC1-612A-4042-9DD2-75657F1E9181}"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D819559-7CF9-D74A-4AF2-9C620ACE4212}"/>
              </a:ext>
            </a:extLst>
          </p:cNvPr>
          <p:cNvSpPr>
            <a:spLocks noGrp="1" noChangeArrowheads="1"/>
          </p:cNvSpPr>
          <p:nvPr>
            <p:ph type="title"/>
          </p:nvPr>
        </p:nvSpPr>
        <p:spPr/>
        <p:txBody>
          <a:bodyPr>
            <a:normAutofit fontScale="90000"/>
          </a:bodyPr>
          <a:lstStyle/>
          <a:p>
            <a:pPr>
              <a:defRPr/>
            </a:pPr>
            <a:r>
              <a:rPr lang="en-US" altLang="en-US" sz="4400" dirty="0">
                <a:effectLst>
                  <a:outerShdw blurRad="38100" dist="38100" dir="2700000" algn="tl">
                    <a:srgbClr val="C0C0C0"/>
                  </a:outerShdw>
                </a:effectLst>
              </a:rPr>
              <a:t>Searches by School Personnel</a:t>
            </a:r>
            <a:endParaRPr lang="en-US" altLang="en-US" dirty="0">
              <a:effectLst>
                <a:outerShdw blurRad="38100" dist="38100" dir="2700000" algn="tl">
                  <a:srgbClr val="C0C0C0"/>
                </a:outerShdw>
              </a:effectLst>
            </a:endParaRPr>
          </a:p>
        </p:txBody>
      </p:sp>
      <p:sp>
        <p:nvSpPr>
          <p:cNvPr id="2" name="Content Placeholder 1">
            <a:extLst>
              <a:ext uri="{FF2B5EF4-FFF2-40B4-BE49-F238E27FC236}">
                <a16:creationId xmlns:a16="http://schemas.microsoft.com/office/drawing/2014/main" id="{D4E71D6C-7899-0D91-748A-EF64D3E679DD}"/>
              </a:ext>
            </a:extLst>
          </p:cNvPr>
          <p:cNvSpPr>
            <a:spLocks noGrp="1"/>
          </p:cNvSpPr>
          <p:nvPr>
            <p:ph sz="quarter" idx="16"/>
          </p:nvPr>
        </p:nvSpPr>
        <p:spPr>
          <a:xfrm>
            <a:off x="574745" y="1585609"/>
            <a:ext cx="11040511" cy="4489535"/>
          </a:xfrm>
        </p:spPr>
        <p:txBody>
          <a:bodyPr/>
          <a:lstStyle/>
          <a:p>
            <a:pPr marL="0" indent="0">
              <a:buNone/>
            </a:pPr>
            <a:r>
              <a:rPr lang="en-US" altLang="en-US" sz="2000" b="1" dirty="0"/>
              <a:t>Part II: Searches Without Reasonable Suspicion</a:t>
            </a:r>
          </a:p>
          <a:p>
            <a:endParaRPr lang="en-US" dirty="0"/>
          </a:p>
        </p:txBody>
      </p:sp>
      <p:pic>
        <p:nvPicPr>
          <p:cNvPr id="40964" name="Picture 3">
            <a:extLst>
              <a:ext uri="{FF2B5EF4-FFF2-40B4-BE49-F238E27FC236}">
                <a16:creationId xmlns:a16="http://schemas.microsoft.com/office/drawing/2014/main" id="{2CF4B259-1008-72F9-0690-ACE2B0015C0A}"/>
              </a:ext>
            </a:extLst>
          </p:cNvPr>
          <p:cNvPicPr>
            <a:picLocks noChangeAspect="1" noChangeArrowheads="1"/>
          </p:cNvPicPr>
          <p:nvPr/>
        </p:nvPicPr>
        <p:blipFill>
          <a:blip r:embed="rId3">
            <a:lum bright="34000" contrast="68000"/>
            <a:grayscl/>
            <a:extLst>
              <a:ext uri="{28A0092B-C50C-407E-A947-70E740481C1C}">
                <a14:useLocalDpi xmlns:a14="http://schemas.microsoft.com/office/drawing/2010/main" val="0"/>
              </a:ext>
            </a:extLst>
          </a:blip>
          <a:srcRect/>
          <a:stretch>
            <a:fillRect/>
          </a:stretch>
        </p:blipFill>
        <p:spPr bwMode="auto">
          <a:xfrm>
            <a:off x="4737552" y="2794245"/>
            <a:ext cx="30067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6305DAA0-977B-CC19-4EF0-CA3B3E47A554}"/>
              </a:ext>
            </a:extLst>
          </p:cNvPr>
          <p:cNvSpPr>
            <a:spLocks noGrp="1"/>
          </p:cNvSpPr>
          <p:nvPr>
            <p:ph type="sldNum" sz="quarter" idx="12"/>
          </p:nvPr>
        </p:nvSpPr>
        <p:spPr/>
        <p:txBody>
          <a:bodyPr/>
          <a:lstStyle/>
          <a:p>
            <a:r>
              <a:rPr lang="en-US"/>
              <a:t> f3law.com | </a:t>
            </a:r>
            <a:fld id="{13400AC1-612A-4042-9DD2-75657F1E9181}"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512B3B4E-3B12-A861-9152-AECDC6A7F93F}"/>
              </a:ext>
            </a:extLst>
          </p:cNvPr>
          <p:cNvSpPr>
            <a:spLocks noGrp="1" noChangeArrowheads="1"/>
          </p:cNvSpPr>
          <p:nvPr>
            <p:ph type="title"/>
          </p:nvPr>
        </p:nvSpPr>
        <p:spPr/>
        <p:txBody>
          <a:bodyPr/>
          <a:lstStyle/>
          <a:p>
            <a:r>
              <a:rPr lang="en-US" altLang="en-US" b="1" dirty="0">
                <a:cs typeface="Tahoma" panose="020B0604030504040204" pitchFamily="34" charset="0"/>
              </a:rPr>
              <a:t>Grounds for Search:</a:t>
            </a:r>
          </a:p>
        </p:txBody>
      </p:sp>
      <p:sp>
        <p:nvSpPr>
          <p:cNvPr id="43012" name="Rectangle 3">
            <a:extLst>
              <a:ext uri="{FF2B5EF4-FFF2-40B4-BE49-F238E27FC236}">
                <a16:creationId xmlns:a16="http://schemas.microsoft.com/office/drawing/2014/main" id="{74EFEE1B-7E38-C15A-3663-BCC51D7206F3}"/>
              </a:ext>
            </a:extLst>
          </p:cNvPr>
          <p:cNvSpPr>
            <a:spLocks noGrp="1" noChangeArrowheads="1"/>
          </p:cNvSpPr>
          <p:nvPr>
            <p:ph sz="quarter" idx="16"/>
          </p:nvPr>
        </p:nvSpPr>
        <p:spPr/>
        <p:txBody>
          <a:bodyPr/>
          <a:lstStyle/>
          <a:p>
            <a:pPr>
              <a:lnSpc>
                <a:spcPct val="90000"/>
              </a:lnSpc>
            </a:pPr>
            <a:r>
              <a:rPr lang="en-US" altLang="en-US" dirty="0">
                <a:cs typeface="Tahoma" panose="020B0604030504040204" pitchFamily="34" charset="0"/>
              </a:rPr>
              <a:t>Some searches may not require reasonable suspicion if privacy invasion is minimal and important school interest is served.</a:t>
            </a:r>
          </a:p>
          <a:p>
            <a:pPr>
              <a:lnSpc>
                <a:spcPct val="90000"/>
              </a:lnSpc>
            </a:pPr>
            <a:r>
              <a:rPr lang="en-US" altLang="en-US" dirty="0" err="1">
                <a:cs typeface="Tahoma" panose="020B0604030504040204" pitchFamily="34" charset="0"/>
              </a:rPr>
              <a:t>Suspicionless</a:t>
            </a:r>
            <a:r>
              <a:rPr lang="en-US" altLang="en-US" dirty="0">
                <a:cs typeface="Tahoma" panose="020B0604030504040204" pitchFamily="34" charset="0"/>
              </a:rPr>
              <a:t> searches should be based upon a clear policy.</a:t>
            </a:r>
          </a:p>
          <a:p>
            <a:pPr>
              <a:lnSpc>
                <a:spcPct val="90000"/>
              </a:lnSpc>
            </a:pPr>
            <a:r>
              <a:rPr lang="en-US" altLang="en-US" dirty="0">
                <a:cs typeface="Tahoma" panose="020B0604030504040204" pitchFamily="34" charset="0"/>
              </a:rPr>
              <a:t>Parents and students should be given notice of possibility of these searches.</a:t>
            </a:r>
          </a:p>
          <a:p>
            <a:pPr>
              <a:lnSpc>
                <a:spcPct val="90000"/>
              </a:lnSpc>
            </a:pPr>
            <a:r>
              <a:rPr lang="en-US" altLang="en-US" dirty="0">
                <a:cs typeface="Tahoma" panose="020B0604030504040204" pitchFamily="34" charset="0"/>
              </a:rPr>
              <a:t>These </a:t>
            </a:r>
            <a:r>
              <a:rPr lang="en-US" altLang="en-US" dirty="0" err="1">
                <a:cs typeface="Tahoma" panose="020B0604030504040204" pitchFamily="34" charset="0"/>
              </a:rPr>
              <a:t>suspicionless</a:t>
            </a:r>
            <a:r>
              <a:rPr lang="en-US" altLang="en-US" dirty="0">
                <a:cs typeface="Tahoma" panose="020B0604030504040204" pitchFamily="34" charset="0"/>
              </a:rPr>
              <a:t> searches are often the basis for reasonable suspicion and more intrusive searches.</a:t>
            </a:r>
          </a:p>
        </p:txBody>
      </p:sp>
      <p:sp>
        <p:nvSpPr>
          <p:cNvPr id="2" name="Slide Number Placeholder 1">
            <a:extLst>
              <a:ext uri="{FF2B5EF4-FFF2-40B4-BE49-F238E27FC236}">
                <a16:creationId xmlns:a16="http://schemas.microsoft.com/office/drawing/2014/main" id="{CD759164-1218-3CB0-821D-0857E2D81C79}"/>
              </a:ext>
            </a:extLst>
          </p:cNvPr>
          <p:cNvSpPr>
            <a:spLocks noGrp="1"/>
          </p:cNvSpPr>
          <p:nvPr>
            <p:ph type="sldNum" sz="quarter" idx="12"/>
          </p:nvPr>
        </p:nvSpPr>
        <p:spPr/>
        <p:txBody>
          <a:bodyPr/>
          <a:lstStyle/>
          <a:p>
            <a:r>
              <a:rPr lang="en-US"/>
              <a:t> f3law.com | </a:t>
            </a:r>
            <a:fld id="{13400AC1-612A-4042-9DD2-75657F1E9181}"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a:extLst>
              <a:ext uri="{FF2B5EF4-FFF2-40B4-BE49-F238E27FC236}">
                <a16:creationId xmlns:a16="http://schemas.microsoft.com/office/drawing/2014/main" id="{DDA74F3B-94AB-B62D-256D-48996DFA4917}"/>
              </a:ext>
            </a:extLst>
          </p:cNvPr>
          <p:cNvSpPr>
            <a:spLocks noGrp="1" noChangeArrowheads="1"/>
          </p:cNvSpPr>
          <p:nvPr>
            <p:ph type="title"/>
          </p:nvPr>
        </p:nvSpPr>
        <p:spPr/>
        <p:txBody>
          <a:bodyPr/>
          <a:lstStyle/>
          <a:p>
            <a:r>
              <a:rPr lang="en-US" altLang="en-US" b="1" dirty="0">
                <a:cs typeface="Tahoma" panose="020B0604030504040204" pitchFamily="34" charset="0"/>
              </a:rPr>
              <a:t>Locker Searches:</a:t>
            </a:r>
          </a:p>
        </p:txBody>
      </p:sp>
      <p:sp>
        <p:nvSpPr>
          <p:cNvPr id="45060" name="Rectangle 3">
            <a:extLst>
              <a:ext uri="{FF2B5EF4-FFF2-40B4-BE49-F238E27FC236}">
                <a16:creationId xmlns:a16="http://schemas.microsoft.com/office/drawing/2014/main" id="{EDD8B615-7058-06AA-1D89-71AAE321CB6E}"/>
              </a:ext>
            </a:extLst>
          </p:cNvPr>
          <p:cNvSpPr>
            <a:spLocks noGrp="1" noChangeArrowheads="1"/>
          </p:cNvSpPr>
          <p:nvPr>
            <p:ph sz="quarter" idx="16"/>
          </p:nvPr>
        </p:nvSpPr>
        <p:spPr/>
        <p:txBody>
          <a:bodyPr/>
          <a:lstStyle/>
          <a:p>
            <a:r>
              <a:rPr lang="en-US" altLang="en-US" dirty="0">
                <a:cs typeface="Tahoma" panose="020B0604030504040204" pitchFamily="34" charset="0"/>
              </a:rPr>
              <a:t>Generally, need reasonable suspicion to search </a:t>
            </a:r>
            <a:r>
              <a:rPr lang="en-US" altLang="en-US" u="sng" dirty="0">
                <a:cs typeface="Tahoma" panose="020B0604030504040204" pitchFamily="34" charset="0"/>
              </a:rPr>
              <a:t>unless</a:t>
            </a:r>
            <a:r>
              <a:rPr lang="en-US" altLang="en-US" dirty="0">
                <a:cs typeface="Tahoma" panose="020B0604030504040204" pitchFamily="34" charset="0"/>
              </a:rPr>
              <a:t> have a policy in place to put student on notice of regular administrative inspections or some other exception applies.</a:t>
            </a:r>
          </a:p>
          <a:p>
            <a:r>
              <a:rPr lang="en-US" altLang="en-US" dirty="0">
                <a:cs typeface="Tahoma" panose="020B0604030504040204" pitchFamily="34" charset="0"/>
              </a:rPr>
              <a:t>Practice of searching lockers should be supported by clear policy;</a:t>
            </a:r>
          </a:p>
          <a:p>
            <a:pPr marL="971550" lvl="1" indent="-457200"/>
            <a:r>
              <a:rPr lang="en-US" altLang="en-US" sz="2000" dirty="0">
                <a:cs typeface="Tahoma" panose="020B0604030504040204" pitchFamily="34" charset="0"/>
              </a:rPr>
              <a:t>- Notify students and parents.</a:t>
            </a:r>
          </a:p>
          <a:p>
            <a:pPr marL="971550" lvl="1" indent="-457200"/>
            <a:r>
              <a:rPr lang="en-US" altLang="en-US" sz="2000" dirty="0">
                <a:cs typeface="Tahoma" panose="020B0604030504040204" pitchFamily="34" charset="0"/>
              </a:rPr>
              <a:t>- Assert district ownership of lockers and student lack of expectation of privacy.</a:t>
            </a:r>
          </a:p>
          <a:p>
            <a:pPr marL="457200" indent="-457200">
              <a:buFont typeface="Wingdings" panose="05000000000000000000" pitchFamily="2" charset="2"/>
              <a:buChar char="v"/>
            </a:pPr>
            <a:endParaRPr lang="en-US" altLang="en-US" dirty="0">
              <a:cs typeface="Tahoma" panose="020B0604030504040204" pitchFamily="34" charset="0"/>
            </a:endParaRPr>
          </a:p>
          <a:p>
            <a:pPr marL="457200" indent="-457200">
              <a:buFont typeface="Wingdings" panose="05000000000000000000" pitchFamily="2" charset="2"/>
              <a:buChar char="v"/>
            </a:pPr>
            <a:endParaRPr lang="en-US" altLang="en-US" dirty="0">
              <a:latin typeface="Tahoma" panose="020B0604030504040204" pitchFamily="34" charset="0"/>
              <a:cs typeface="Tahoma" panose="020B0604030504040204" pitchFamily="34" charset="0"/>
            </a:endParaRPr>
          </a:p>
        </p:txBody>
      </p:sp>
      <p:sp>
        <p:nvSpPr>
          <p:cNvPr id="45061" name="Lock">
            <a:extLst>
              <a:ext uri="{FF2B5EF4-FFF2-40B4-BE49-F238E27FC236}">
                <a16:creationId xmlns:a16="http://schemas.microsoft.com/office/drawing/2014/main" id="{640220A8-E4FD-CFF0-1E63-222C0A73E6D3}"/>
              </a:ext>
            </a:extLst>
          </p:cNvPr>
          <p:cNvSpPr>
            <a:spLocks noEditPoints="1" noChangeArrowheads="1"/>
          </p:cNvSpPr>
          <p:nvPr/>
        </p:nvSpPr>
        <p:spPr bwMode="auto">
          <a:xfrm>
            <a:off x="8842443" y="3521412"/>
            <a:ext cx="1673157" cy="2247090"/>
          </a:xfrm>
          <a:custGeom>
            <a:avLst/>
            <a:gdLst>
              <a:gd name="T0" fmla="*/ 13440833 w 21600"/>
              <a:gd name="T1" fmla="*/ 0 h 21600"/>
              <a:gd name="T2" fmla="*/ 26881667 w 21600"/>
              <a:gd name="T3" fmla="*/ 20203746 h 21600"/>
              <a:gd name="T4" fmla="*/ 13440833 w 21600"/>
              <a:gd name="T5" fmla="*/ 45430017 h 21600"/>
              <a:gd name="T6" fmla="*/ 0 w 21600"/>
              <a:gd name="T7" fmla="*/ 20203746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chemeClr val="bg1"/>
          </a:solidFill>
          <a:ln w="38100">
            <a:solidFill>
              <a:srgbClr val="000000"/>
            </a:solidFill>
            <a:miter lim="800000"/>
            <a:headEnd/>
            <a:tailEnd/>
          </a:ln>
        </p:spPr>
        <p:txBody>
          <a:bodyPr/>
          <a:lstStyle/>
          <a:p>
            <a:endParaRPr lang="en-US"/>
          </a:p>
        </p:txBody>
      </p:sp>
      <p:sp>
        <p:nvSpPr>
          <p:cNvPr id="2" name="Slide Number Placeholder 1">
            <a:extLst>
              <a:ext uri="{FF2B5EF4-FFF2-40B4-BE49-F238E27FC236}">
                <a16:creationId xmlns:a16="http://schemas.microsoft.com/office/drawing/2014/main" id="{F0AC6A84-1A0C-D5BE-047B-B6EFAEB231E0}"/>
              </a:ext>
            </a:extLst>
          </p:cNvPr>
          <p:cNvSpPr>
            <a:spLocks noGrp="1"/>
          </p:cNvSpPr>
          <p:nvPr>
            <p:ph type="sldNum" sz="quarter" idx="12"/>
          </p:nvPr>
        </p:nvSpPr>
        <p:spPr/>
        <p:txBody>
          <a:bodyPr/>
          <a:lstStyle/>
          <a:p>
            <a:r>
              <a:rPr lang="en-US"/>
              <a:t> f3law.com | </a:t>
            </a:r>
            <a:fld id="{13400AC1-612A-4042-9DD2-75657F1E9181}"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a:extLst>
              <a:ext uri="{FF2B5EF4-FFF2-40B4-BE49-F238E27FC236}">
                <a16:creationId xmlns:a16="http://schemas.microsoft.com/office/drawing/2014/main" id="{CF940498-67AB-B739-05AA-EFEA7065EAE7}"/>
              </a:ext>
            </a:extLst>
          </p:cNvPr>
          <p:cNvSpPr>
            <a:spLocks noGrp="1" noChangeArrowheads="1"/>
          </p:cNvSpPr>
          <p:nvPr>
            <p:ph sz="quarter" idx="16"/>
          </p:nvPr>
        </p:nvSpPr>
        <p:spPr/>
        <p:txBody>
          <a:bodyPr/>
          <a:lstStyle/>
          <a:p>
            <a:r>
              <a:rPr lang="en-US" altLang="en-US" dirty="0">
                <a:cs typeface="Tahoma" panose="020B0604030504040204" pitchFamily="34" charset="0"/>
              </a:rPr>
              <a:t>“The right of the people to be secure in their persons, houses, papers and effect, against </a:t>
            </a:r>
            <a:r>
              <a:rPr lang="en-US" altLang="en-US" b="1" u="sng" dirty="0">
                <a:solidFill>
                  <a:srgbClr val="981D97"/>
                </a:solidFill>
                <a:cs typeface="Tahoma" panose="020B0604030504040204" pitchFamily="34" charset="0"/>
              </a:rPr>
              <a:t>unreasonable searches and seizures</a:t>
            </a:r>
            <a:r>
              <a:rPr lang="en-US" altLang="en-US" dirty="0">
                <a:cs typeface="Tahoma" panose="020B0604030504040204" pitchFamily="34" charset="0"/>
              </a:rPr>
              <a:t> shall not be violated.”</a:t>
            </a:r>
          </a:p>
          <a:p>
            <a:pPr lvl="3"/>
            <a:r>
              <a:rPr lang="en-US" altLang="en-US" dirty="0">
                <a:cs typeface="Tahoma" panose="020B0604030504040204" pitchFamily="34" charset="0"/>
              </a:rPr>
              <a:t>U.S. Constitution, Fourth Amendment</a:t>
            </a:r>
          </a:p>
        </p:txBody>
      </p:sp>
      <p:sp>
        <p:nvSpPr>
          <p:cNvPr id="17411" name="Rectangle 2">
            <a:extLst>
              <a:ext uri="{FF2B5EF4-FFF2-40B4-BE49-F238E27FC236}">
                <a16:creationId xmlns:a16="http://schemas.microsoft.com/office/drawing/2014/main" id="{BA30F16A-D5C4-EAAE-F1FD-70BEDBEB0FB2}"/>
              </a:ext>
            </a:extLst>
          </p:cNvPr>
          <p:cNvSpPr>
            <a:spLocks noGrp="1" noChangeArrowheads="1"/>
          </p:cNvSpPr>
          <p:nvPr>
            <p:ph type="title"/>
          </p:nvPr>
        </p:nvSpPr>
        <p:spPr/>
        <p:txBody>
          <a:bodyPr/>
          <a:lstStyle/>
          <a:p>
            <a:r>
              <a:rPr lang="en-US" altLang="en-US" b="1" dirty="0">
                <a:cs typeface="Tahoma" panose="020B0604030504040204" pitchFamily="34" charset="0"/>
              </a:rPr>
              <a:t>Fourth Amendment</a:t>
            </a:r>
          </a:p>
        </p:txBody>
      </p:sp>
      <p:pic>
        <p:nvPicPr>
          <p:cNvPr id="8" name="Picture Placeholder 7">
            <a:extLst>
              <a:ext uri="{FF2B5EF4-FFF2-40B4-BE49-F238E27FC236}">
                <a16:creationId xmlns:a16="http://schemas.microsoft.com/office/drawing/2014/main" id="{C9A6D029-99D8-A18B-3E19-73A7A8AF98D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167" r="28167"/>
          <a:stretch>
            <a:fillRect/>
          </a:stretch>
        </p:blipFill>
        <p:spPr/>
      </p:pic>
      <p:sp>
        <p:nvSpPr>
          <p:cNvPr id="9" name="Slide Number Placeholder 8">
            <a:extLst>
              <a:ext uri="{FF2B5EF4-FFF2-40B4-BE49-F238E27FC236}">
                <a16:creationId xmlns:a16="http://schemas.microsoft.com/office/drawing/2014/main" id="{08371E76-4319-10A3-743A-FA8C847EC019}"/>
              </a:ext>
            </a:extLst>
          </p:cNvPr>
          <p:cNvSpPr>
            <a:spLocks noGrp="1"/>
          </p:cNvSpPr>
          <p:nvPr>
            <p:ph type="sldNum" sz="quarter" idx="12"/>
          </p:nvPr>
        </p:nvSpPr>
        <p:spPr/>
        <p:txBody>
          <a:bodyPr/>
          <a:lstStyle/>
          <a:p>
            <a:r>
              <a:rPr lang="en-US"/>
              <a:t> f3law.com | </a:t>
            </a:r>
            <a:fld id="{13400AC1-612A-4042-9DD2-75657F1E9181}"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CFD443-7097-9664-709E-291C52DD0D36}"/>
              </a:ext>
            </a:extLst>
          </p:cNvPr>
          <p:cNvSpPr>
            <a:spLocks noGrp="1"/>
          </p:cNvSpPr>
          <p:nvPr>
            <p:ph type="pic" sz="quarter" idx="14"/>
          </p:nvPr>
        </p:nvSpPr>
        <p:spPr/>
        <p:txBody>
          <a:bodyPr/>
          <a:lstStyle/>
          <a:p>
            <a:endParaRPr lang="en-US"/>
          </a:p>
        </p:txBody>
      </p:sp>
      <p:sp>
        <p:nvSpPr>
          <p:cNvPr id="4" name="Picture Placeholder 3">
            <a:extLst>
              <a:ext uri="{FF2B5EF4-FFF2-40B4-BE49-F238E27FC236}">
                <a16:creationId xmlns:a16="http://schemas.microsoft.com/office/drawing/2014/main" id="{F6EC91E9-36D0-7196-6702-072DBD290135}"/>
              </a:ext>
            </a:extLst>
          </p:cNvPr>
          <p:cNvSpPr>
            <a:spLocks noGrp="1"/>
          </p:cNvSpPr>
          <p:nvPr>
            <p:ph type="pic" sz="quarter" idx="15"/>
          </p:nvPr>
        </p:nvSpPr>
        <p:spPr/>
        <p:txBody>
          <a:bodyPr/>
          <a:lstStyle/>
          <a:p>
            <a:endParaRPr lang="en-US"/>
          </a:p>
        </p:txBody>
      </p:sp>
      <p:sp>
        <p:nvSpPr>
          <p:cNvPr id="5" name="Picture Placeholder 4">
            <a:extLst>
              <a:ext uri="{FF2B5EF4-FFF2-40B4-BE49-F238E27FC236}">
                <a16:creationId xmlns:a16="http://schemas.microsoft.com/office/drawing/2014/main" id="{27D3A335-6904-2DF0-9949-F78C62CA7409}"/>
              </a:ext>
            </a:extLst>
          </p:cNvPr>
          <p:cNvSpPr>
            <a:spLocks noGrp="1"/>
          </p:cNvSpPr>
          <p:nvPr>
            <p:ph type="pic" sz="quarter" idx="16"/>
          </p:nvPr>
        </p:nvSpPr>
        <p:spPr/>
        <p:txBody>
          <a:bodyPr/>
          <a:lstStyle/>
          <a:p>
            <a:endParaRPr lang="en-US"/>
          </a:p>
        </p:txBody>
      </p:sp>
      <p:sp>
        <p:nvSpPr>
          <p:cNvPr id="2" name="Picture Placeholder 1">
            <a:extLst>
              <a:ext uri="{FF2B5EF4-FFF2-40B4-BE49-F238E27FC236}">
                <a16:creationId xmlns:a16="http://schemas.microsoft.com/office/drawing/2014/main" id="{60ACEC09-B507-B08F-2563-6AC2B468D8FE}"/>
              </a:ext>
            </a:extLst>
          </p:cNvPr>
          <p:cNvSpPr>
            <a:spLocks noGrp="1"/>
          </p:cNvSpPr>
          <p:nvPr>
            <p:ph type="pic" sz="quarter" idx="13"/>
          </p:nvPr>
        </p:nvSpPr>
        <p:spPr/>
        <p:txBody>
          <a:bodyPr/>
          <a:lstStyle/>
          <a:p>
            <a:endParaRPr lang="en-US"/>
          </a:p>
        </p:txBody>
      </p:sp>
      <p:sp>
        <p:nvSpPr>
          <p:cNvPr id="47108" name="Rectangle 3">
            <a:extLst>
              <a:ext uri="{FF2B5EF4-FFF2-40B4-BE49-F238E27FC236}">
                <a16:creationId xmlns:a16="http://schemas.microsoft.com/office/drawing/2014/main" id="{3CEF7951-6815-410B-E47C-6C258C942248}"/>
              </a:ext>
            </a:extLst>
          </p:cNvPr>
          <p:cNvSpPr>
            <a:spLocks noGrp="1" noChangeArrowheads="1"/>
          </p:cNvSpPr>
          <p:nvPr>
            <p:ph type="body" sz="quarter" idx="17"/>
          </p:nvPr>
        </p:nvSpPr>
        <p:spPr/>
        <p:txBody>
          <a:bodyPr>
            <a:normAutofit/>
          </a:bodyPr>
          <a:lstStyle/>
          <a:p>
            <a:pPr>
              <a:buClr>
                <a:schemeClr val="bg1"/>
              </a:buClr>
            </a:pPr>
            <a:r>
              <a:rPr lang="en-US" altLang="en-US" dirty="0">
                <a:latin typeface="Arial Nova Light" panose="020B0304020202020204" pitchFamily="34" charset="0"/>
                <a:cs typeface="Tahoma" panose="020B0604030504040204" pitchFamily="34" charset="0"/>
              </a:rPr>
              <a:t>Need procedures in place with written guidelines and prior notice.</a:t>
            </a:r>
          </a:p>
          <a:p>
            <a:pPr marL="457200" indent="-457200">
              <a:buFont typeface="Wingdings" panose="05000000000000000000" pitchFamily="2" charset="2"/>
              <a:buChar char="v"/>
            </a:pPr>
            <a:endParaRPr lang="en-US" altLang="en-US" dirty="0">
              <a:latin typeface="Tahoma" panose="020B0604030504040204" pitchFamily="34" charset="0"/>
              <a:cs typeface="Tahoma" panose="020B0604030504040204" pitchFamily="34" charset="0"/>
            </a:endParaRPr>
          </a:p>
        </p:txBody>
      </p:sp>
      <p:sp>
        <p:nvSpPr>
          <p:cNvPr id="47107" name="Rectangle 2">
            <a:extLst>
              <a:ext uri="{FF2B5EF4-FFF2-40B4-BE49-F238E27FC236}">
                <a16:creationId xmlns:a16="http://schemas.microsoft.com/office/drawing/2014/main" id="{FDDC0A85-695A-6FC5-5875-3ADB6E3363B8}"/>
              </a:ext>
            </a:extLst>
          </p:cNvPr>
          <p:cNvSpPr>
            <a:spLocks noGrp="1" noChangeArrowheads="1"/>
          </p:cNvSpPr>
          <p:nvPr>
            <p:ph type="title"/>
          </p:nvPr>
        </p:nvSpPr>
        <p:spPr/>
        <p:txBody>
          <a:bodyPr/>
          <a:lstStyle/>
          <a:p>
            <a:r>
              <a:rPr lang="en-US" altLang="en-US" b="1" dirty="0">
                <a:cs typeface="Tahoma" panose="020B0604030504040204" pitchFamily="34" charset="0"/>
              </a:rPr>
              <a:t>Metal Detectors:</a:t>
            </a:r>
          </a:p>
        </p:txBody>
      </p:sp>
      <p:sp>
        <p:nvSpPr>
          <p:cNvPr id="6" name="Text Placeholder 5">
            <a:extLst>
              <a:ext uri="{FF2B5EF4-FFF2-40B4-BE49-F238E27FC236}">
                <a16:creationId xmlns:a16="http://schemas.microsoft.com/office/drawing/2014/main" id="{33974634-E219-62B6-663C-6E76C8CB6537}"/>
              </a:ext>
            </a:extLst>
          </p:cNvPr>
          <p:cNvSpPr>
            <a:spLocks noGrp="1"/>
          </p:cNvSpPr>
          <p:nvPr>
            <p:ph type="body" sz="quarter" idx="18"/>
          </p:nvPr>
        </p:nvSpPr>
        <p:spPr/>
        <p:txBody>
          <a:bodyPr/>
          <a:lstStyle/>
          <a:p>
            <a:r>
              <a:rPr lang="en-US" altLang="en-US" dirty="0">
                <a:latin typeface="Arial Nova Light" panose="020B0304020202020204" pitchFamily="34" charset="0"/>
                <a:cs typeface="Tahoma" panose="020B0604030504040204" pitchFamily="34" charset="0"/>
              </a:rPr>
              <a:t>Search everyone or random selection policy.</a:t>
            </a:r>
          </a:p>
          <a:p>
            <a:endParaRPr lang="en-US" dirty="0"/>
          </a:p>
        </p:txBody>
      </p:sp>
      <p:sp>
        <p:nvSpPr>
          <p:cNvPr id="7" name="Text Placeholder 6">
            <a:extLst>
              <a:ext uri="{FF2B5EF4-FFF2-40B4-BE49-F238E27FC236}">
                <a16:creationId xmlns:a16="http://schemas.microsoft.com/office/drawing/2014/main" id="{EEA86A93-C8B6-EF17-EBF7-3C7B472771CE}"/>
              </a:ext>
            </a:extLst>
          </p:cNvPr>
          <p:cNvSpPr>
            <a:spLocks noGrp="1"/>
          </p:cNvSpPr>
          <p:nvPr>
            <p:ph type="body" sz="quarter" idx="19"/>
          </p:nvPr>
        </p:nvSpPr>
        <p:spPr/>
        <p:txBody>
          <a:bodyPr/>
          <a:lstStyle/>
          <a:p>
            <a:r>
              <a:rPr lang="en-US" altLang="en-US" dirty="0">
                <a:latin typeface="Arial Nova Light" panose="020B0304020202020204" pitchFamily="34" charset="0"/>
                <a:cs typeface="Tahoma" panose="020B0604030504040204" pitchFamily="34" charset="0"/>
              </a:rPr>
              <a:t>Extracurricular activities (e.g. school dance) vs. entrance to schoolhouse.  Different level of intrusiveness.</a:t>
            </a:r>
          </a:p>
          <a:p>
            <a:endParaRPr lang="en-US" dirty="0"/>
          </a:p>
        </p:txBody>
      </p:sp>
      <p:sp>
        <p:nvSpPr>
          <p:cNvPr id="8" name="Text Placeholder 7">
            <a:extLst>
              <a:ext uri="{FF2B5EF4-FFF2-40B4-BE49-F238E27FC236}">
                <a16:creationId xmlns:a16="http://schemas.microsoft.com/office/drawing/2014/main" id="{C92F9716-3B65-029E-B547-DAE6EDC3CF02}"/>
              </a:ext>
            </a:extLst>
          </p:cNvPr>
          <p:cNvSpPr>
            <a:spLocks noGrp="1"/>
          </p:cNvSpPr>
          <p:nvPr>
            <p:ph type="body" sz="quarter" idx="20"/>
          </p:nvPr>
        </p:nvSpPr>
        <p:spPr/>
        <p:txBody>
          <a:bodyPr/>
          <a:lstStyle/>
          <a:p>
            <a:r>
              <a:rPr lang="en-US" altLang="en-US" dirty="0">
                <a:latin typeface="Arial Nova Light" panose="020B0304020202020204" pitchFamily="34" charset="0"/>
                <a:cs typeface="Tahoma" panose="020B0604030504040204" pitchFamily="34" charset="0"/>
              </a:rPr>
              <a:t>Hand-held wand detectors vs. stationary walk-through detectors.</a:t>
            </a:r>
          </a:p>
          <a:p>
            <a:endParaRPr lang="en-US" dirty="0"/>
          </a:p>
        </p:txBody>
      </p:sp>
      <p:sp>
        <p:nvSpPr>
          <p:cNvPr id="9" name="Slide Number Placeholder 8">
            <a:extLst>
              <a:ext uri="{FF2B5EF4-FFF2-40B4-BE49-F238E27FC236}">
                <a16:creationId xmlns:a16="http://schemas.microsoft.com/office/drawing/2014/main" id="{AA8EE629-B1F0-4DAD-79DF-129E333ADCC2}"/>
              </a:ext>
            </a:extLst>
          </p:cNvPr>
          <p:cNvSpPr>
            <a:spLocks noGrp="1"/>
          </p:cNvSpPr>
          <p:nvPr>
            <p:ph type="sldNum" sz="quarter" idx="12"/>
          </p:nvPr>
        </p:nvSpPr>
        <p:spPr/>
        <p:txBody>
          <a:bodyPr/>
          <a:lstStyle/>
          <a:p>
            <a:r>
              <a:rPr lang="en-US"/>
              <a:t> f3law.com | </a:t>
            </a:r>
            <a:fld id="{13400AC1-612A-4042-9DD2-75657F1E9181}"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3">
            <a:extLst>
              <a:ext uri="{FF2B5EF4-FFF2-40B4-BE49-F238E27FC236}">
                <a16:creationId xmlns:a16="http://schemas.microsoft.com/office/drawing/2014/main" id="{8FE1D602-9E5F-6816-C702-CAB63AC5A06B}"/>
              </a:ext>
            </a:extLst>
          </p:cNvPr>
          <p:cNvSpPr>
            <a:spLocks noGrp="1" noChangeArrowheads="1"/>
          </p:cNvSpPr>
          <p:nvPr>
            <p:ph sz="quarter" idx="16"/>
          </p:nvPr>
        </p:nvSpPr>
        <p:spPr/>
        <p:txBody>
          <a:bodyPr>
            <a:normAutofit/>
          </a:bodyPr>
          <a:lstStyle/>
          <a:p>
            <a:pPr marL="514350" indent="-514350">
              <a:buFont typeface="+mj-lt"/>
              <a:buAutoNum type="arabicPeriod"/>
            </a:pPr>
            <a:r>
              <a:rPr lang="en-US" altLang="en-US" sz="2800" dirty="0">
                <a:cs typeface="Tahoma" panose="020B0604030504040204" pitchFamily="34" charset="0"/>
              </a:rPr>
              <a:t>Vehicles parked or driven onto school property are subject to search without suspicion pursuant to Vehicle Code section 21113;</a:t>
            </a:r>
          </a:p>
          <a:p>
            <a:pPr marL="514350" indent="-514350">
              <a:buFont typeface="+mj-lt"/>
              <a:buAutoNum type="arabicPeriod"/>
            </a:pPr>
            <a:r>
              <a:rPr lang="en-US" altLang="en-US" sz="2800" dirty="0">
                <a:cs typeface="Tahoma" panose="020B0604030504040204" pitchFamily="34" charset="0"/>
              </a:rPr>
              <a:t>However, notice of the search policy must be clearly posted.</a:t>
            </a:r>
          </a:p>
        </p:txBody>
      </p:sp>
      <p:sp>
        <p:nvSpPr>
          <p:cNvPr id="49155" name="Rectangle 2">
            <a:extLst>
              <a:ext uri="{FF2B5EF4-FFF2-40B4-BE49-F238E27FC236}">
                <a16:creationId xmlns:a16="http://schemas.microsoft.com/office/drawing/2014/main" id="{44912DE6-630A-3B1E-56C3-D1968A24E3B4}"/>
              </a:ext>
            </a:extLst>
          </p:cNvPr>
          <p:cNvSpPr>
            <a:spLocks noGrp="1" noChangeArrowheads="1"/>
          </p:cNvSpPr>
          <p:nvPr>
            <p:ph type="title"/>
          </p:nvPr>
        </p:nvSpPr>
        <p:spPr/>
        <p:txBody>
          <a:bodyPr>
            <a:normAutofit fontScale="90000"/>
          </a:bodyPr>
          <a:lstStyle/>
          <a:p>
            <a:br>
              <a:rPr lang="en-US" altLang="en-US" b="1" dirty="0">
                <a:latin typeface="Tahoma" panose="020B0604030504040204" pitchFamily="34" charset="0"/>
                <a:cs typeface="Tahoma" panose="020B0604030504040204" pitchFamily="34" charset="0"/>
              </a:rPr>
            </a:br>
            <a:r>
              <a:rPr lang="en-US" altLang="en-US" sz="4400" b="1" dirty="0">
                <a:cs typeface="Tahoma" panose="020B0604030504040204" pitchFamily="34" charset="0"/>
              </a:rPr>
              <a:t>On-campus Automobiles: </a:t>
            </a:r>
            <a:br>
              <a:rPr lang="en-US" altLang="en-US" b="1" dirty="0">
                <a:latin typeface="Tahoma" panose="020B0604030504040204" pitchFamily="34" charset="0"/>
                <a:cs typeface="Tahoma" panose="020B0604030504040204" pitchFamily="34" charset="0"/>
              </a:rPr>
            </a:br>
            <a:endParaRPr lang="en-US" altLang="en-US" b="1" dirty="0">
              <a:latin typeface="Tahoma" panose="020B0604030504040204" pitchFamily="34" charset="0"/>
              <a:cs typeface="Tahoma" panose="020B0604030504040204" pitchFamily="34" charset="0"/>
            </a:endParaRPr>
          </a:p>
        </p:txBody>
      </p:sp>
      <p:pic>
        <p:nvPicPr>
          <p:cNvPr id="49157" name="Picture 4">
            <a:extLst>
              <a:ext uri="{FF2B5EF4-FFF2-40B4-BE49-F238E27FC236}">
                <a16:creationId xmlns:a16="http://schemas.microsoft.com/office/drawing/2014/main" id="{11FC923D-5452-332E-924C-A3E71C3CB984}"/>
              </a:ext>
            </a:extLst>
          </p:cNvPr>
          <p:cNvPicPr>
            <a:picLocks noChangeAspect="1" noChangeArrowheads="1"/>
          </p:cNvPicPr>
          <p:nvPr/>
        </p:nvPicPr>
        <p:blipFill>
          <a:blip r:embed="rId3">
            <a:lum contrast="12000"/>
            <a:grayscl/>
            <a:biLevel thresh="50000"/>
            <a:extLst>
              <a:ext uri="{28A0092B-C50C-407E-A947-70E740481C1C}">
                <a14:useLocalDpi xmlns:a14="http://schemas.microsoft.com/office/drawing/2010/main" val="0"/>
              </a:ext>
            </a:extLst>
          </a:blip>
          <a:srcRect/>
          <a:stretch>
            <a:fillRect/>
          </a:stretch>
        </p:blipFill>
        <p:spPr bwMode="auto">
          <a:xfrm>
            <a:off x="2135220" y="4736430"/>
            <a:ext cx="2626725" cy="104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28" name="Picture Placeholder 49227" descr="A park with trees and benches&#10;&#10;Description automatically generated">
            <a:extLst>
              <a:ext uri="{FF2B5EF4-FFF2-40B4-BE49-F238E27FC236}">
                <a16:creationId xmlns:a16="http://schemas.microsoft.com/office/drawing/2014/main" id="{360916AE-3CE9-657D-58A6-07AAB8AA5B9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4414" r="24414"/>
          <a:stretch>
            <a:fillRect/>
          </a:stretch>
        </p:blipFill>
        <p:spPr/>
      </p:pic>
      <p:sp>
        <p:nvSpPr>
          <p:cNvPr id="49229" name="Slide Number Placeholder 49228">
            <a:extLst>
              <a:ext uri="{FF2B5EF4-FFF2-40B4-BE49-F238E27FC236}">
                <a16:creationId xmlns:a16="http://schemas.microsoft.com/office/drawing/2014/main" id="{0725C751-AD72-B01B-97CE-43CFC2B58E54}"/>
              </a:ext>
            </a:extLst>
          </p:cNvPr>
          <p:cNvSpPr>
            <a:spLocks noGrp="1"/>
          </p:cNvSpPr>
          <p:nvPr>
            <p:ph type="sldNum" sz="quarter" idx="12"/>
          </p:nvPr>
        </p:nvSpPr>
        <p:spPr/>
        <p:txBody>
          <a:bodyPr/>
          <a:lstStyle/>
          <a:p>
            <a:r>
              <a:rPr lang="en-US"/>
              <a:t> f3law.com | </a:t>
            </a:r>
            <a:fld id="{13400AC1-612A-4042-9DD2-75657F1E9181}"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05F04EBE-5A32-A2F1-8640-8C3EB4B67028}"/>
              </a:ext>
            </a:extLst>
          </p:cNvPr>
          <p:cNvSpPr>
            <a:spLocks noGrp="1" noChangeArrowheads="1"/>
          </p:cNvSpPr>
          <p:nvPr>
            <p:ph type="title"/>
          </p:nvPr>
        </p:nvSpPr>
        <p:spPr/>
        <p:txBody>
          <a:bodyPr/>
          <a:lstStyle/>
          <a:p>
            <a:r>
              <a:rPr lang="en-US" altLang="en-US" dirty="0" err="1">
                <a:cs typeface="Tahoma" panose="020B0604030504040204" pitchFamily="34" charset="0"/>
              </a:rPr>
              <a:t>CalECPA</a:t>
            </a:r>
            <a:endParaRPr lang="en-US" altLang="en-US" dirty="0">
              <a:cs typeface="Tahoma" panose="020B0604030504040204" pitchFamily="34" charset="0"/>
            </a:endParaRPr>
          </a:p>
        </p:txBody>
      </p:sp>
      <p:sp>
        <p:nvSpPr>
          <p:cNvPr id="51203" name="Content Placeholder 2">
            <a:extLst>
              <a:ext uri="{FF2B5EF4-FFF2-40B4-BE49-F238E27FC236}">
                <a16:creationId xmlns:a16="http://schemas.microsoft.com/office/drawing/2014/main" id="{8DE200A3-4DED-ABB4-0848-FE78968960D9}"/>
              </a:ext>
            </a:extLst>
          </p:cNvPr>
          <p:cNvSpPr>
            <a:spLocks noGrp="1" noChangeArrowheads="1"/>
          </p:cNvSpPr>
          <p:nvPr>
            <p:ph sz="quarter" idx="16"/>
          </p:nvPr>
        </p:nvSpPr>
        <p:spPr/>
        <p:txBody>
          <a:bodyPr/>
          <a:lstStyle/>
          <a:p>
            <a:r>
              <a:rPr lang="en-US" altLang="en-US" dirty="0">
                <a:cs typeface="Tahoma" panose="020B0604030504040204" pitchFamily="34" charset="0"/>
              </a:rPr>
              <a:t>California Electronic Communications Privacy Act (“</a:t>
            </a:r>
            <a:r>
              <a:rPr lang="en-US" altLang="en-US" dirty="0" err="1">
                <a:cs typeface="Tahoma" panose="020B0604030504040204" pitchFamily="34" charset="0"/>
              </a:rPr>
              <a:t>CalECPA</a:t>
            </a:r>
            <a:r>
              <a:rPr lang="en-US" altLang="en-US" dirty="0">
                <a:cs typeface="Tahoma" panose="020B0604030504040204" pitchFamily="34" charset="0"/>
              </a:rPr>
              <a:t>”) effective 1/1/16</a:t>
            </a:r>
          </a:p>
          <a:p>
            <a:r>
              <a:rPr lang="en-US" altLang="en-US" dirty="0">
                <a:cs typeface="Tahoma" panose="020B0604030504040204" pitchFamily="34" charset="0"/>
              </a:rPr>
              <a:t>Applies to “government entities” = school districts</a:t>
            </a:r>
          </a:p>
          <a:p>
            <a:r>
              <a:rPr lang="en-US" altLang="en-US" dirty="0">
                <a:cs typeface="Tahoma" panose="020B0604030504040204" pitchFamily="34" charset="0"/>
              </a:rPr>
              <a:t>Schools may not compel the production of, or access to, electronic device information from any person other than the device’s authorized possessor except as provided by </a:t>
            </a:r>
            <a:r>
              <a:rPr lang="en-US" altLang="en-US" dirty="0" err="1">
                <a:cs typeface="Tahoma" panose="020B0604030504040204" pitchFamily="34" charset="0"/>
              </a:rPr>
              <a:t>CalECPA</a:t>
            </a:r>
            <a:endParaRPr lang="en-US" altLang="en-US" dirty="0">
              <a:cs typeface="Tahoma" panose="020B0604030504040204" pitchFamily="34" charset="0"/>
            </a:endParaRPr>
          </a:p>
        </p:txBody>
      </p:sp>
      <p:sp>
        <p:nvSpPr>
          <p:cNvPr id="3" name="Slide Number Placeholder 2">
            <a:extLst>
              <a:ext uri="{FF2B5EF4-FFF2-40B4-BE49-F238E27FC236}">
                <a16:creationId xmlns:a16="http://schemas.microsoft.com/office/drawing/2014/main" id="{3D1D9571-150F-1944-EE01-E251AB95D550}"/>
              </a:ext>
            </a:extLst>
          </p:cNvPr>
          <p:cNvSpPr>
            <a:spLocks noGrp="1"/>
          </p:cNvSpPr>
          <p:nvPr>
            <p:ph type="sldNum" sz="quarter" idx="12"/>
          </p:nvPr>
        </p:nvSpPr>
        <p:spPr/>
        <p:txBody>
          <a:bodyPr/>
          <a:lstStyle/>
          <a:p>
            <a:r>
              <a:rPr lang="en-US"/>
              <a:t> f3law.com | </a:t>
            </a:r>
            <a:fld id="{13400AC1-612A-4042-9DD2-75657F1E9181}"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1495C56-7FA5-1CBC-B9F8-29C414198F64}"/>
              </a:ext>
            </a:extLst>
          </p:cNvPr>
          <p:cNvSpPr>
            <a:spLocks noGrp="1" noChangeArrowheads="1"/>
          </p:cNvSpPr>
          <p:nvPr>
            <p:ph type="title"/>
          </p:nvPr>
        </p:nvSpPr>
        <p:spPr/>
        <p:txBody>
          <a:bodyPr/>
          <a:lstStyle/>
          <a:p>
            <a:r>
              <a:rPr lang="en-US" altLang="en-US" dirty="0" err="1">
                <a:solidFill>
                  <a:srgbClr val="000000"/>
                </a:solidFill>
                <a:cs typeface="Tahoma" panose="020B0604030504040204" pitchFamily="34" charset="0"/>
              </a:rPr>
              <a:t>CalECPA</a:t>
            </a:r>
            <a:endParaRPr lang="en-US" altLang="en-US" dirty="0">
              <a:cs typeface="Tahoma" panose="020B0604030504040204" pitchFamily="34" charset="0"/>
            </a:endParaRPr>
          </a:p>
        </p:txBody>
      </p:sp>
      <p:sp>
        <p:nvSpPr>
          <p:cNvPr id="53251" name="Content Placeholder 4">
            <a:extLst>
              <a:ext uri="{FF2B5EF4-FFF2-40B4-BE49-F238E27FC236}">
                <a16:creationId xmlns:a16="http://schemas.microsoft.com/office/drawing/2014/main" id="{E4C21582-6F9A-B774-4607-44AC6B83F09D}"/>
              </a:ext>
            </a:extLst>
          </p:cNvPr>
          <p:cNvSpPr>
            <a:spLocks noGrp="1" noChangeArrowheads="1"/>
          </p:cNvSpPr>
          <p:nvPr>
            <p:ph sz="quarter" idx="16"/>
          </p:nvPr>
        </p:nvSpPr>
        <p:spPr/>
        <p:txBody>
          <a:bodyPr>
            <a:normAutofit/>
          </a:bodyPr>
          <a:lstStyle/>
          <a:p>
            <a:r>
              <a:rPr lang="en-US" altLang="en-US" dirty="0">
                <a:cs typeface="Tahoma" panose="020B0604030504040204" pitchFamily="34" charset="0"/>
              </a:rPr>
              <a:t>Electronic devices include:</a:t>
            </a:r>
          </a:p>
          <a:p>
            <a:pPr lvl="1"/>
            <a:r>
              <a:rPr lang="en-US" altLang="en-US" sz="2000" dirty="0">
                <a:cs typeface="Tahoma" panose="020B0604030504040204" pitchFamily="34" charset="0"/>
              </a:rPr>
              <a:t>Cellphones</a:t>
            </a:r>
          </a:p>
          <a:p>
            <a:pPr lvl="1"/>
            <a:r>
              <a:rPr lang="en-US" altLang="en-US" sz="2000" dirty="0">
                <a:cs typeface="Tahoma" panose="020B0604030504040204" pitchFamily="34" charset="0"/>
              </a:rPr>
              <a:t>Laptops</a:t>
            </a:r>
          </a:p>
          <a:p>
            <a:pPr lvl="1"/>
            <a:r>
              <a:rPr lang="en-US" altLang="en-US" sz="2000" dirty="0">
                <a:cs typeface="Tahoma" panose="020B0604030504040204" pitchFamily="34" charset="0"/>
              </a:rPr>
              <a:t>Tablets</a:t>
            </a:r>
          </a:p>
          <a:p>
            <a:pPr lvl="1"/>
            <a:r>
              <a:rPr lang="en-US" altLang="en-US" sz="2000" dirty="0">
                <a:cs typeface="Tahoma" panose="020B0604030504040204" pitchFamily="34" charset="0"/>
              </a:rPr>
              <a:t>Any other device that stores, generates or transmits information in electronic form</a:t>
            </a:r>
          </a:p>
        </p:txBody>
      </p:sp>
      <p:pic>
        <p:nvPicPr>
          <p:cNvPr id="53252" name="Picture 5">
            <a:extLst>
              <a:ext uri="{FF2B5EF4-FFF2-40B4-BE49-F238E27FC236}">
                <a16:creationId xmlns:a16="http://schemas.microsoft.com/office/drawing/2014/main" id="{D000F8FF-8F5E-38F3-E56C-E6399B264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891" y="895944"/>
            <a:ext cx="20955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a:extLst>
              <a:ext uri="{FF2B5EF4-FFF2-40B4-BE49-F238E27FC236}">
                <a16:creationId xmlns:a16="http://schemas.microsoft.com/office/drawing/2014/main" id="{DFFF2D16-AB86-9F2B-1FB4-FF1FF2E93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046" y="3845856"/>
            <a:ext cx="342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a:extLst>
              <a:ext uri="{FF2B5EF4-FFF2-40B4-BE49-F238E27FC236}">
                <a16:creationId xmlns:a16="http://schemas.microsoft.com/office/drawing/2014/main" id="{D1F02685-C4A8-33FD-B4CA-7FE317EE9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3675" y="3890531"/>
            <a:ext cx="16478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0D65CBD-8461-F0F4-87CC-6D43EC404708}"/>
              </a:ext>
            </a:extLst>
          </p:cNvPr>
          <p:cNvSpPr>
            <a:spLocks noGrp="1"/>
          </p:cNvSpPr>
          <p:nvPr>
            <p:ph type="sldNum" sz="quarter" idx="12"/>
          </p:nvPr>
        </p:nvSpPr>
        <p:spPr/>
        <p:txBody>
          <a:bodyPr/>
          <a:lstStyle/>
          <a:p>
            <a:r>
              <a:rPr lang="en-US"/>
              <a:t> f3law.com | </a:t>
            </a:r>
            <a:fld id="{13400AC1-612A-4042-9DD2-75657F1E9181}"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A48309-940A-75A6-C406-AC5719F3BD88}"/>
              </a:ext>
            </a:extLst>
          </p:cNvPr>
          <p:cNvSpPr>
            <a:spLocks noGrp="1"/>
          </p:cNvSpPr>
          <p:nvPr>
            <p:ph type="pic" sz="quarter" idx="13"/>
          </p:nvPr>
        </p:nvSpPr>
        <p:spPr/>
        <p:txBody>
          <a:bodyPr/>
          <a:lstStyle/>
          <a:p>
            <a:endParaRPr lang="en-US"/>
          </a:p>
        </p:txBody>
      </p:sp>
      <p:sp>
        <p:nvSpPr>
          <p:cNvPr id="55299" name="Content Placeholder 2">
            <a:extLst>
              <a:ext uri="{FF2B5EF4-FFF2-40B4-BE49-F238E27FC236}">
                <a16:creationId xmlns:a16="http://schemas.microsoft.com/office/drawing/2014/main" id="{5D6C1441-4A87-F197-E092-809180EF9B59}"/>
              </a:ext>
            </a:extLst>
          </p:cNvPr>
          <p:cNvSpPr>
            <a:spLocks noGrp="1" noChangeArrowheads="1"/>
          </p:cNvSpPr>
          <p:nvPr>
            <p:ph sz="quarter" idx="16"/>
          </p:nvPr>
        </p:nvSpPr>
        <p:spPr/>
        <p:txBody>
          <a:bodyPr>
            <a:normAutofit/>
          </a:bodyPr>
          <a:lstStyle/>
          <a:p>
            <a:pPr marL="457200" indent="-457200">
              <a:buFont typeface="+mj-lt"/>
              <a:buAutoNum type="arabicPeriod"/>
            </a:pPr>
            <a:r>
              <a:rPr lang="en-US" altLang="en-US" dirty="0">
                <a:cs typeface="Tahoma" panose="020B0604030504040204" pitchFamily="34" charset="0"/>
              </a:rPr>
              <a:t>Schools </a:t>
            </a:r>
            <a:r>
              <a:rPr lang="en-US" altLang="en-US" u="sng" dirty="0">
                <a:cs typeface="Tahoma" panose="020B0604030504040204" pitchFamily="34" charset="0"/>
              </a:rPr>
              <a:t>may</a:t>
            </a:r>
            <a:r>
              <a:rPr lang="en-US" altLang="en-US" dirty="0">
                <a:cs typeface="Tahoma" panose="020B0604030504040204" pitchFamily="34" charset="0"/>
              </a:rPr>
              <a:t> access electronic device information through physical interaction or electronic communications with the device:</a:t>
            </a:r>
          </a:p>
          <a:p>
            <a:pPr marL="914400" lvl="1" indent="-457200">
              <a:buFont typeface="+mj-lt"/>
              <a:buAutoNum type="alphaLcParenR"/>
            </a:pPr>
            <a:r>
              <a:rPr lang="en-US" altLang="en-US" sz="2000" dirty="0">
                <a:cs typeface="Tahoma" panose="020B0604030504040204" pitchFamily="34" charset="0"/>
              </a:rPr>
              <a:t>With the </a:t>
            </a:r>
            <a:r>
              <a:rPr lang="en-US" altLang="en-US" sz="2000" u="sng" dirty="0">
                <a:cs typeface="Tahoma" panose="020B0604030504040204" pitchFamily="34" charset="0"/>
              </a:rPr>
              <a:t>consent</a:t>
            </a:r>
            <a:r>
              <a:rPr lang="en-US" altLang="en-US" sz="2000" dirty="0">
                <a:cs typeface="Tahoma" panose="020B0604030504040204" pitchFamily="34" charset="0"/>
              </a:rPr>
              <a:t> of the authorized possessor of the device</a:t>
            </a:r>
          </a:p>
          <a:p>
            <a:pPr marL="914400" lvl="1" indent="-457200">
              <a:buFont typeface="+mj-lt"/>
              <a:buAutoNum type="alphaLcParenR"/>
            </a:pPr>
            <a:r>
              <a:rPr lang="en-US" altLang="en-US" sz="2000" dirty="0">
                <a:cs typeface="Tahoma" panose="020B0604030504040204" pitchFamily="34" charset="0"/>
              </a:rPr>
              <a:t>Pursuant to a search warrant</a:t>
            </a:r>
          </a:p>
        </p:txBody>
      </p:sp>
      <p:sp>
        <p:nvSpPr>
          <p:cNvPr id="55298" name="Title 1">
            <a:extLst>
              <a:ext uri="{FF2B5EF4-FFF2-40B4-BE49-F238E27FC236}">
                <a16:creationId xmlns:a16="http://schemas.microsoft.com/office/drawing/2014/main" id="{A82195F9-2930-C877-9C1F-201A9E3E8E52}"/>
              </a:ext>
            </a:extLst>
          </p:cNvPr>
          <p:cNvSpPr>
            <a:spLocks noGrp="1" noChangeArrowheads="1"/>
          </p:cNvSpPr>
          <p:nvPr>
            <p:ph type="title"/>
          </p:nvPr>
        </p:nvSpPr>
        <p:spPr/>
        <p:txBody>
          <a:bodyPr/>
          <a:lstStyle/>
          <a:p>
            <a:r>
              <a:rPr lang="en-US" altLang="en-US" dirty="0" err="1">
                <a:solidFill>
                  <a:srgbClr val="000000"/>
                </a:solidFill>
                <a:cs typeface="Tahoma" panose="020B0604030504040204" pitchFamily="34" charset="0"/>
              </a:rPr>
              <a:t>CalECPA</a:t>
            </a:r>
            <a:endParaRPr lang="en-US" altLang="en-US" dirty="0">
              <a:cs typeface="Tahoma" panose="020B0604030504040204" pitchFamily="34" charset="0"/>
            </a:endParaRPr>
          </a:p>
        </p:txBody>
      </p:sp>
      <p:pic>
        <p:nvPicPr>
          <p:cNvPr id="55300" name="Picture 3">
            <a:extLst>
              <a:ext uri="{FF2B5EF4-FFF2-40B4-BE49-F238E27FC236}">
                <a16:creationId xmlns:a16="http://schemas.microsoft.com/office/drawing/2014/main" id="{8EF688B8-0ACB-8B9B-121F-6E04954A0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490" y="3242689"/>
            <a:ext cx="3774129" cy="25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B53CE349-611D-48F8-7EB0-E0A50409D77F}"/>
              </a:ext>
            </a:extLst>
          </p:cNvPr>
          <p:cNvSpPr>
            <a:spLocks noGrp="1"/>
          </p:cNvSpPr>
          <p:nvPr>
            <p:ph type="sldNum" sz="quarter" idx="12"/>
          </p:nvPr>
        </p:nvSpPr>
        <p:spPr/>
        <p:txBody>
          <a:bodyPr/>
          <a:lstStyle/>
          <a:p>
            <a:r>
              <a:rPr lang="en-US"/>
              <a:t> f3law.com | </a:t>
            </a:r>
            <a:fld id="{13400AC1-612A-4042-9DD2-75657F1E9181}"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A7BE7E83-EC7E-30D2-3DDF-603FFD743684}"/>
              </a:ext>
            </a:extLst>
          </p:cNvPr>
          <p:cNvSpPr>
            <a:spLocks noGrp="1" noChangeArrowheads="1"/>
          </p:cNvSpPr>
          <p:nvPr>
            <p:ph type="title"/>
          </p:nvPr>
        </p:nvSpPr>
        <p:spPr/>
        <p:txBody>
          <a:bodyPr/>
          <a:lstStyle/>
          <a:p>
            <a:r>
              <a:rPr lang="en-US" altLang="en-US" dirty="0" err="1">
                <a:solidFill>
                  <a:srgbClr val="000000"/>
                </a:solidFill>
                <a:cs typeface="Tahoma" panose="020B0604030504040204" pitchFamily="34" charset="0"/>
              </a:rPr>
              <a:t>CalECPA</a:t>
            </a:r>
            <a:endParaRPr lang="en-US" altLang="en-US" dirty="0">
              <a:cs typeface="Tahoma" panose="020B0604030504040204" pitchFamily="34" charset="0"/>
            </a:endParaRPr>
          </a:p>
        </p:txBody>
      </p:sp>
      <p:sp>
        <p:nvSpPr>
          <p:cNvPr id="57347" name="Content Placeholder 2">
            <a:extLst>
              <a:ext uri="{FF2B5EF4-FFF2-40B4-BE49-F238E27FC236}">
                <a16:creationId xmlns:a16="http://schemas.microsoft.com/office/drawing/2014/main" id="{C5D03C13-D567-E7C6-A732-51724EE44287}"/>
              </a:ext>
            </a:extLst>
          </p:cNvPr>
          <p:cNvSpPr>
            <a:spLocks noGrp="1" noChangeArrowheads="1"/>
          </p:cNvSpPr>
          <p:nvPr>
            <p:ph sz="quarter" idx="16"/>
          </p:nvPr>
        </p:nvSpPr>
        <p:spPr/>
        <p:txBody>
          <a:bodyPr>
            <a:normAutofit/>
          </a:bodyPr>
          <a:lstStyle/>
          <a:p>
            <a:pPr>
              <a:spcAft>
                <a:spcPts val="600"/>
              </a:spcAft>
            </a:pPr>
            <a:r>
              <a:rPr lang="en-US" altLang="en-US" dirty="0">
                <a:cs typeface="Tahoma" panose="020B0604030504040204" pitchFamily="34" charset="0"/>
              </a:rPr>
              <a:t>Schools may access electronic device information through physical interaction or electronic communications with the device:</a:t>
            </a:r>
          </a:p>
          <a:p>
            <a:pPr lvl="1">
              <a:spcAft>
                <a:spcPts val="600"/>
              </a:spcAft>
            </a:pPr>
            <a:r>
              <a:rPr lang="en-US" altLang="en-US" sz="2000" dirty="0">
                <a:cs typeface="Tahoma" panose="020B0604030504040204" pitchFamily="34" charset="0"/>
              </a:rPr>
              <a:t>If the school believes, in good faith, that the device is lost, stolen or abandoned, as long as the school accesses information only to attempt to identify the owner</a:t>
            </a:r>
          </a:p>
          <a:p>
            <a:pPr lvl="1">
              <a:spcAft>
                <a:spcPts val="600"/>
              </a:spcAft>
            </a:pPr>
            <a:r>
              <a:rPr lang="en-US" altLang="en-US" sz="2000" dirty="0">
                <a:cs typeface="Tahoma" panose="020B0604030504040204" pitchFamily="34" charset="0"/>
              </a:rPr>
              <a:t>If the school believes, in good faith, that an emergency involving danger of death or serious bodily injury requires access</a:t>
            </a:r>
          </a:p>
          <a:p>
            <a:pPr lvl="1">
              <a:spcAft>
                <a:spcPts val="600"/>
              </a:spcAft>
            </a:pPr>
            <a:r>
              <a:rPr lang="en-US" altLang="en-US" sz="2000" dirty="0" err="1">
                <a:cs typeface="Tahoma" panose="020B0604030504040204" pitchFamily="34" charset="0"/>
              </a:rPr>
              <a:t>CalECPA</a:t>
            </a:r>
            <a:r>
              <a:rPr lang="en-US" altLang="en-US" sz="2000" dirty="0">
                <a:cs typeface="Tahoma" panose="020B0604030504040204" pitchFamily="34" charset="0"/>
              </a:rPr>
              <a:t> does not prohibit schools from accessing information on a “</a:t>
            </a:r>
            <a:r>
              <a:rPr lang="en-US" altLang="en-US" sz="2000" b="1" dirty="0">
                <a:solidFill>
                  <a:srgbClr val="981D97"/>
                </a:solidFill>
                <a:cs typeface="Tahoma" panose="020B0604030504040204" pitchFamily="34" charset="0"/>
              </a:rPr>
              <a:t>school-issued</a:t>
            </a:r>
            <a:r>
              <a:rPr lang="en-US" altLang="en-US" sz="2000" dirty="0">
                <a:cs typeface="Tahoma" panose="020B0604030504040204" pitchFamily="34" charset="0"/>
              </a:rPr>
              <a:t> electronic device” – usually covered through acceptable use agreement</a:t>
            </a:r>
          </a:p>
        </p:txBody>
      </p:sp>
      <p:sp>
        <p:nvSpPr>
          <p:cNvPr id="3" name="Slide Number Placeholder 2">
            <a:extLst>
              <a:ext uri="{FF2B5EF4-FFF2-40B4-BE49-F238E27FC236}">
                <a16:creationId xmlns:a16="http://schemas.microsoft.com/office/drawing/2014/main" id="{4D139138-7E20-9723-3240-4609E5C7869F}"/>
              </a:ext>
            </a:extLst>
          </p:cNvPr>
          <p:cNvSpPr>
            <a:spLocks noGrp="1"/>
          </p:cNvSpPr>
          <p:nvPr>
            <p:ph type="sldNum" sz="quarter" idx="12"/>
          </p:nvPr>
        </p:nvSpPr>
        <p:spPr/>
        <p:txBody>
          <a:bodyPr/>
          <a:lstStyle/>
          <a:p>
            <a:r>
              <a:rPr lang="en-US"/>
              <a:t> f3law.com | </a:t>
            </a:r>
            <a:fld id="{13400AC1-612A-4042-9DD2-75657F1E9181}"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8E57820-1090-5540-4D34-91DA6C324781}"/>
              </a:ext>
            </a:extLst>
          </p:cNvPr>
          <p:cNvSpPr>
            <a:spLocks noGrp="1" noChangeArrowheads="1"/>
          </p:cNvSpPr>
          <p:nvPr>
            <p:ph type="title"/>
          </p:nvPr>
        </p:nvSpPr>
        <p:spPr/>
        <p:txBody>
          <a:bodyPr>
            <a:normAutofit/>
          </a:bodyPr>
          <a:lstStyle/>
          <a:p>
            <a:pPr>
              <a:defRPr/>
            </a:pPr>
            <a:r>
              <a:rPr lang="en-US" altLang="en-US" sz="4400" dirty="0">
                <a:effectLst>
                  <a:outerShdw blurRad="38100" dist="38100" dir="2700000" algn="tl">
                    <a:srgbClr val="C0C0C0"/>
                  </a:outerShdw>
                </a:effectLst>
              </a:rPr>
              <a:t>Law Enforcement Searches</a:t>
            </a:r>
            <a:endParaRPr lang="en-US" altLang="en-US" dirty="0">
              <a:effectLst>
                <a:outerShdw blurRad="38100" dist="38100" dir="2700000" algn="tl">
                  <a:srgbClr val="C0C0C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avel on top of a stack of papers&#10;&#10;Description automatically generated">
            <a:extLst>
              <a:ext uri="{FF2B5EF4-FFF2-40B4-BE49-F238E27FC236}">
                <a16:creationId xmlns:a16="http://schemas.microsoft.com/office/drawing/2014/main" id="{8BAFE456-AC5A-8522-F092-F6D522B327D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424" r="26424"/>
          <a:stretch>
            <a:fillRect/>
          </a:stretch>
        </p:blipFill>
        <p:spPr/>
      </p:pic>
      <p:sp>
        <p:nvSpPr>
          <p:cNvPr id="61444" name="Rectangle 3">
            <a:extLst>
              <a:ext uri="{FF2B5EF4-FFF2-40B4-BE49-F238E27FC236}">
                <a16:creationId xmlns:a16="http://schemas.microsoft.com/office/drawing/2014/main" id="{349224A9-A758-F3F4-BE1A-DDE673B0BD09}"/>
              </a:ext>
            </a:extLst>
          </p:cNvPr>
          <p:cNvSpPr>
            <a:spLocks noGrp="1" noChangeArrowheads="1"/>
          </p:cNvSpPr>
          <p:nvPr>
            <p:ph sz="quarter" idx="16"/>
          </p:nvPr>
        </p:nvSpPr>
        <p:spPr/>
        <p:txBody>
          <a:bodyPr/>
          <a:lstStyle/>
          <a:p>
            <a:pPr marL="457200" indent="-457200">
              <a:buFont typeface="+mj-lt"/>
              <a:buAutoNum type="arabicPeriod"/>
            </a:pPr>
            <a:r>
              <a:rPr lang="en-US" altLang="en-US" dirty="0">
                <a:cs typeface="Tahoma" panose="020B0604030504040204" pitchFamily="34" charset="0"/>
              </a:rPr>
              <a:t>Issue Reviewed by the Court: </a:t>
            </a:r>
          </a:p>
          <a:p>
            <a:pPr marL="457200" indent="-457200">
              <a:buFont typeface="+mj-lt"/>
              <a:buAutoNum type="arabicPeriod"/>
            </a:pPr>
            <a:r>
              <a:rPr lang="en-US" altLang="en-US" sz="2000" dirty="0">
                <a:cs typeface="Tahoma" panose="020B0604030504040204" pitchFamily="34" charset="0"/>
              </a:rPr>
              <a:t>Was an in-school interview of a suspected child sexual abuse victim, absent a warrant or its equivalent, constitutional?</a:t>
            </a:r>
          </a:p>
          <a:p>
            <a:pPr marL="457200" indent="-457200">
              <a:buFont typeface="+mj-lt"/>
              <a:buAutoNum type="arabicPeriod"/>
            </a:pPr>
            <a:endParaRPr lang="en-US" altLang="en-US" dirty="0">
              <a:cs typeface="Tahoma" panose="020B0604030504040204" pitchFamily="34" charset="0"/>
            </a:endParaRPr>
          </a:p>
          <a:p>
            <a:pPr>
              <a:buClrTx/>
              <a:buSzTx/>
              <a:buFontTx/>
              <a:buNone/>
            </a:pPr>
            <a:r>
              <a:rPr lang="en-US" altLang="en-US" b="1" u="sng" dirty="0">
                <a:solidFill>
                  <a:srgbClr val="512D6D"/>
                </a:solidFill>
              </a:rPr>
              <a:t>Ruling:</a:t>
            </a:r>
          </a:p>
          <a:p>
            <a:pPr>
              <a:spcBef>
                <a:spcPts val="600"/>
              </a:spcBef>
              <a:buClrTx/>
              <a:buSzTx/>
              <a:buFontTx/>
              <a:buNone/>
            </a:pPr>
            <a:r>
              <a:rPr lang="en-US" altLang="en-US" sz="2000" dirty="0"/>
              <a:t>The Court of Appeals held that “the</a:t>
            </a:r>
          </a:p>
          <a:p>
            <a:pPr>
              <a:spcBef>
                <a:spcPts val="600"/>
              </a:spcBef>
              <a:buClrTx/>
              <a:buSzTx/>
              <a:buFontTx/>
              <a:buNone/>
            </a:pPr>
            <a:r>
              <a:rPr lang="en-US" altLang="en-US" sz="2000" dirty="0"/>
              <a:t>decision to seize and interrogate </a:t>
            </a:r>
            <a:r>
              <a:rPr lang="en-US" altLang="en-US" sz="2000" dirty="0" err="1"/>
              <a:t>S.G</a:t>
            </a:r>
            <a:r>
              <a:rPr lang="en-US" altLang="en-US" sz="2000" dirty="0"/>
              <a:t>. in the</a:t>
            </a:r>
          </a:p>
          <a:p>
            <a:pPr>
              <a:spcBef>
                <a:spcPts val="600"/>
              </a:spcBef>
              <a:buClrTx/>
              <a:buSzTx/>
              <a:buFontTx/>
              <a:buNone/>
            </a:pPr>
            <a:r>
              <a:rPr lang="en-US" altLang="en-US" sz="2000" dirty="0"/>
              <a:t>absence of a warrant, a court order, </a:t>
            </a:r>
          </a:p>
          <a:p>
            <a:pPr>
              <a:spcBef>
                <a:spcPts val="600"/>
              </a:spcBef>
              <a:buClrTx/>
              <a:buSzTx/>
              <a:buFontTx/>
              <a:buNone/>
            </a:pPr>
            <a:r>
              <a:rPr lang="en-US" altLang="en-US" sz="2000" dirty="0"/>
              <a:t>exigent circumstances, or parental consent</a:t>
            </a:r>
          </a:p>
          <a:p>
            <a:pPr>
              <a:spcBef>
                <a:spcPts val="600"/>
              </a:spcBef>
              <a:buClrTx/>
              <a:buSzTx/>
              <a:buFontTx/>
              <a:buNone/>
            </a:pPr>
            <a:r>
              <a:rPr lang="en-US" altLang="en-US" sz="2000" dirty="0"/>
              <a:t>was unconstitutional.”</a:t>
            </a:r>
          </a:p>
          <a:p>
            <a:pPr marL="0" indent="0">
              <a:buNone/>
            </a:pPr>
            <a:endParaRPr lang="en-US" altLang="en-US" sz="2000" dirty="0">
              <a:cs typeface="Tahoma" panose="020B0604030504040204" pitchFamily="34" charset="0"/>
            </a:endParaRPr>
          </a:p>
          <a:p>
            <a:pPr>
              <a:buFontTx/>
              <a:buNone/>
            </a:pPr>
            <a:endParaRPr lang="en-US" altLang="en-US" sz="2000" dirty="0">
              <a:latin typeface="Tahoma" panose="020B0604030504040204" pitchFamily="34" charset="0"/>
              <a:cs typeface="Tahoma" panose="020B0604030504040204" pitchFamily="34" charset="0"/>
            </a:endParaRPr>
          </a:p>
          <a:p>
            <a:pPr>
              <a:buFontTx/>
              <a:buNone/>
            </a:pPr>
            <a:endParaRPr lang="en-US" altLang="en-US" sz="1200" dirty="0">
              <a:latin typeface="Tahoma" panose="020B0604030504040204" pitchFamily="34" charset="0"/>
              <a:cs typeface="Tahoma" panose="020B0604030504040204" pitchFamily="34" charset="0"/>
            </a:endParaRPr>
          </a:p>
        </p:txBody>
      </p:sp>
      <p:sp>
        <p:nvSpPr>
          <p:cNvPr id="61443" name="Rectangle 2">
            <a:extLst>
              <a:ext uri="{FF2B5EF4-FFF2-40B4-BE49-F238E27FC236}">
                <a16:creationId xmlns:a16="http://schemas.microsoft.com/office/drawing/2014/main" id="{6C47EB41-C6F2-DF07-36DF-7619A33F6727}"/>
              </a:ext>
            </a:extLst>
          </p:cNvPr>
          <p:cNvSpPr>
            <a:spLocks noGrp="1" noChangeArrowheads="1"/>
          </p:cNvSpPr>
          <p:nvPr>
            <p:ph type="title"/>
          </p:nvPr>
        </p:nvSpPr>
        <p:spPr/>
        <p:txBody>
          <a:bodyPr>
            <a:normAutofit/>
          </a:bodyPr>
          <a:lstStyle/>
          <a:p>
            <a:r>
              <a:rPr lang="en-US" altLang="en-US" b="1" dirty="0">
                <a:cs typeface="Tahoma" panose="020B0604030504040204" pitchFamily="34" charset="0"/>
              </a:rPr>
              <a:t>Overview: </a:t>
            </a:r>
            <a:r>
              <a:rPr lang="en-US" altLang="en-US" b="1" i="1" dirty="0">
                <a:cs typeface="Tahoma" panose="020B0604030504040204" pitchFamily="34" charset="0"/>
              </a:rPr>
              <a:t>Greene v. </a:t>
            </a:r>
            <a:r>
              <a:rPr lang="en-US" altLang="en-US" b="1" i="1" dirty="0" err="1">
                <a:cs typeface="Tahoma" panose="020B0604030504040204" pitchFamily="34" charset="0"/>
              </a:rPr>
              <a:t>Camreta</a:t>
            </a:r>
            <a:endParaRPr lang="en-US" altLang="en-US" b="1" i="1" dirty="0">
              <a:cs typeface="Tahoma" panose="020B0604030504040204" pitchFamily="34" charset="0"/>
            </a:endParaRPr>
          </a:p>
        </p:txBody>
      </p:sp>
      <p:sp>
        <p:nvSpPr>
          <p:cNvPr id="61446" name="Rectangle 12">
            <a:extLst>
              <a:ext uri="{FF2B5EF4-FFF2-40B4-BE49-F238E27FC236}">
                <a16:creationId xmlns:a16="http://schemas.microsoft.com/office/drawing/2014/main" id="{B4835EC2-8400-F669-71ED-989362C277E9}"/>
              </a:ext>
            </a:extLst>
          </p:cNvPr>
          <p:cNvSpPr>
            <a:spLocks noChangeArrowheads="1"/>
          </p:cNvSpPr>
          <p:nvPr/>
        </p:nvSpPr>
        <p:spPr bwMode="auto">
          <a:xfrm>
            <a:off x="3740919" y="2383178"/>
            <a:ext cx="4710161" cy="260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8CC63E"/>
              </a:buClr>
              <a:buSzPct val="7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1pPr>
            <a:lvl2pPr marL="742950" indent="-285750">
              <a:spcBef>
                <a:spcPct val="20000"/>
              </a:spcBef>
              <a:buClr>
                <a:srgbClr val="8CC63E"/>
              </a:buClr>
              <a:buSzPct val="75000"/>
              <a:buFont typeface="Wingdings" panose="05000000000000000000" pitchFamily="2" charset="2"/>
              <a:buChar char="¨"/>
              <a:defRPr sz="28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2pPr>
            <a:lvl3pPr marL="1143000" indent="-228600">
              <a:spcBef>
                <a:spcPct val="20000"/>
              </a:spcBef>
              <a:buClr>
                <a:srgbClr val="8CC63E"/>
              </a:buClr>
              <a:buSzPct val="7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3pPr>
            <a:lvl4pPr marL="1600200" indent="-228600">
              <a:spcBef>
                <a:spcPct val="20000"/>
              </a:spcBef>
              <a:buClr>
                <a:srgbClr val="8CC63E"/>
              </a:buClr>
              <a:buSzPct val="75000"/>
              <a:buFont typeface="Wingdings" panose="05000000000000000000" pitchFamily="2" charset="2"/>
              <a:buChar char="¨"/>
              <a:defRPr sz="20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4pPr>
            <a:lvl5pPr marL="2057400" indent="-228600">
              <a:spcBef>
                <a:spcPct val="20000"/>
              </a:spcBef>
              <a:buClr>
                <a:srgbClr val="8CC63E"/>
              </a:buClr>
              <a:buSzPct val="75000"/>
              <a:buFont typeface="Wingdings" panose="05000000000000000000" pitchFamily="2" charset="2"/>
              <a:buChar char="§"/>
              <a:defRPr sz="20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5pPr>
            <a:lvl6pPr marL="2514600" indent="-228600" eaLnBrk="0" fontAlgn="base" hangingPunct="0">
              <a:spcBef>
                <a:spcPct val="20000"/>
              </a:spcBef>
              <a:spcAft>
                <a:spcPct val="0"/>
              </a:spcAft>
              <a:buClr>
                <a:srgbClr val="8CC63E"/>
              </a:buClr>
              <a:buSzPct val="75000"/>
              <a:buFont typeface="Wingdings" panose="05000000000000000000" pitchFamily="2" charset="2"/>
              <a:buChar char="§"/>
              <a:defRPr sz="20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6pPr>
            <a:lvl7pPr marL="2971800" indent="-228600" eaLnBrk="0" fontAlgn="base" hangingPunct="0">
              <a:spcBef>
                <a:spcPct val="20000"/>
              </a:spcBef>
              <a:spcAft>
                <a:spcPct val="0"/>
              </a:spcAft>
              <a:buClr>
                <a:srgbClr val="8CC63E"/>
              </a:buClr>
              <a:buSzPct val="75000"/>
              <a:buFont typeface="Wingdings" panose="05000000000000000000" pitchFamily="2" charset="2"/>
              <a:buChar char="§"/>
              <a:defRPr sz="20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7pPr>
            <a:lvl8pPr marL="3429000" indent="-228600" eaLnBrk="0" fontAlgn="base" hangingPunct="0">
              <a:spcBef>
                <a:spcPct val="20000"/>
              </a:spcBef>
              <a:spcAft>
                <a:spcPct val="0"/>
              </a:spcAft>
              <a:buClr>
                <a:srgbClr val="8CC63E"/>
              </a:buClr>
              <a:buSzPct val="75000"/>
              <a:buFont typeface="Wingdings" panose="05000000000000000000" pitchFamily="2" charset="2"/>
              <a:buChar char="§"/>
              <a:defRPr sz="20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8pPr>
            <a:lvl9pPr marL="3886200" indent="-228600" eaLnBrk="0" fontAlgn="base" hangingPunct="0">
              <a:spcBef>
                <a:spcPct val="20000"/>
              </a:spcBef>
              <a:spcAft>
                <a:spcPct val="0"/>
              </a:spcAft>
              <a:buClr>
                <a:srgbClr val="8CC63E"/>
              </a:buClr>
              <a:buSzPct val="75000"/>
              <a:buFont typeface="Wingdings" panose="05000000000000000000" pitchFamily="2" charset="2"/>
              <a:buChar char="§"/>
              <a:defRPr sz="2000">
                <a:solidFill>
                  <a:schemeClr val="tx1"/>
                </a:solidFill>
                <a:latin typeface="Tahoma" panose="020B0604030504040204" pitchFamily="34" charset="0"/>
                <a:ea typeface="ＭＳ Ｐゴシック" panose="020B0600070205080204" pitchFamily="34" charset="-128"/>
                <a:cs typeface="Tahoma" panose="020B0604030504040204" pitchFamily="34" charset="0"/>
              </a:defRPr>
            </a:lvl9pPr>
          </a:lstStyle>
          <a:p>
            <a:pPr>
              <a:buClrTx/>
              <a:buSzTx/>
              <a:buFontTx/>
              <a:buNone/>
            </a:pPr>
            <a:endParaRPr lang="en-US" altLang="en-US" sz="800" dirty="0">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C0099419-4C5F-986B-5D37-F28610D032BE}"/>
              </a:ext>
            </a:extLst>
          </p:cNvPr>
          <p:cNvSpPr>
            <a:spLocks noGrp="1"/>
          </p:cNvSpPr>
          <p:nvPr>
            <p:ph type="sldNum" sz="quarter" idx="12"/>
          </p:nvPr>
        </p:nvSpPr>
        <p:spPr/>
        <p:txBody>
          <a:bodyPr/>
          <a:lstStyle/>
          <a:p>
            <a:r>
              <a:rPr lang="en-US"/>
              <a:t> f3law.com | </a:t>
            </a:r>
            <a:fld id="{13400AC1-612A-4042-9DD2-75657F1E9181}"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a:extLst>
              <a:ext uri="{FF2B5EF4-FFF2-40B4-BE49-F238E27FC236}">
                <a16:creationId xmlns:a16="http://schemas.microsoft.com/office/drawing/2014/main" id="{AFFDBC3B-0DA8-21D7-FAB0-C232EBCC252D}"/>
              </a:ext>
            </a:extLst>
          </p:cNvPr>
          <p:cNvSpPr>
            <a:spLocks noGrp="1" noChangeArrowheads="1"/>
          </p:cNvSpPr>
          <p:nvPr>
            <p:ph type="title"/>
          </p:nvPr>
        </p:nvSpPr>
        <p:spPr/>
        <p:txBody>
          <a:bodyPr>
            <a:normAutofit fontScale="90000"/>
          </a:bodyPr>
          <a:lstStyle/>
          <a:p>
            <a:pPr eaLnBrk="1" hangingPunct="1"/>
            <a:r>
              <a:rPr lang="en-US" altLang="en-US" sz="4400" b="1" dirty="0">
                <a:cs typeface="Tahoma" panose="020B0604030504040204" pitchFamily="34" charset="0"/>
              </a:rPr>
              <a:t>Facts: </a:t>
            </a:r>
            <a:r>
              <a:rPr lang="en-US" altLang="en-US" sz="4400" b="1" i="1" dirty="0">
                <a:cs typeface="Tahoma" panose="020B0604030504040204" pitchFamily="34" charset="0"/>
              </a:rPr>
              <a:t>Greene v. </a:t>
            </a:r>
            <a:r>
              <a:rPr lang="en-US" altLang="en-US" sz="4400" b="1" i="1" dirty="0" err="1">
                <a:cs typeface="Tahoma" panose="020B0604030504040204" pitchFamily="34" charset="0"/>
              </a:rPr>
              <a:t>Camreta</a:t>
            </a:r>
            <a:r>
              <a:rPr lang="en-US" altLang="en-US" sz="4400" b="1" dirty="0">
                <a:cs typeface="Tahoma" panose="020B0604030504040204" pitchFamily="34" charset="0"/>
              </a:rPr>
              <a:t> </a:t>
            </a:r>
            <a:endParaRPr lang="en-US" altLang="en-US" b="1" dirty="0">
              <a:latin typeface="Tahoma" panose="020B0604030504040204" pitchFamily="34" charset="0"/>
              <a:cs typeface="Tahoma" panose="020B0604030504040204" pitchFamily="34" charset="0"/>
            </a:endParaRPr>
          </a:p>
        </p:txBody>
      </p:sp>
      <p:sp>
        <p:nvSpPr>
          <p:cNvPr id="62468" name="Rectangle 3">
            <a:extLst>
              <a:ext uri="{FF2B5EF4-FFF2-40B4-BE49-F238E27FC236}">
                <a16:creationId xmlns:a16="http://schemas.microsoft.com/office/drawing/2014/main" id="{92FF2146-2396-03D5-93C3-6A85306DC496}"/>
              </a:ext>
            </a:extLst>
          </p:cNvPr>
          <p:cNvSpPr>
            <a:spLocks noGrp="1" noChangeArrowheads="1"/>
          </p:cNvSpPr>
          <p:nvPr>
            <p:ph sz="quarter" idx="16"/>
          </p:nvPr>
        </p:nvSpPr>
        <p:spPr/>
        <p:txBody>
          <a:bodyPr>
            <a:noAutofit/>
          </a:bodyPr>
          <a:lstStyle/>
          <a:p>
            <a:pPr eaLnBrk="1" hangingPunct="1">
              <a:lnSpc>
                <a:spcPct val="90000"/>
              </a:lnSpc>
              <a:spcBef>
                <a:spcPts val="0"/>
              </a:spcBef>
            </a:pPr>
            <a:r>
              <a:rPr lang="en-US" altLang="en-US" dirty="0">
                <a:cs typeface="Tahoma" panose="020B0604030504040204" pitchFamily="34" charset="0"/>
              </a:rPr>
              <a:t>Nimrod Greene was arrested for suspected sexual abuse of a 7-year-old boy.  Subsequent allegations arose of sexual abuse of his daughters </a:t>
            </a:r>
            <a:r>
              <a:rPr lang="en-US" altLang="en-US" dirty="0" err="1">
                <a:cs typeface="Tahoma" panose="020B0604030504040204" pitchFamily="34" charset="0"/>
              </a:rPr>
              <a:t>S.G</a:t>
            </a:r>
            <a:r>
              <a:rPr lang="en-US" altLang="en-US" dirty="0">
                <a:cs typeface="Tahoma" panose="020B0604030504040204" pitchFamily="34" charset="0"/>
              </a:rPr>
              <a:t>. and K.G.  </a:t>
            </a:r>
          </a:p>
          <a:p>
            <a:pPr eaLnBrk="1" hangingPunct="1">
              <a:lnSpc>
                <a:spcPct val="90000"/>
              </a:lnSpc>
              <a:spcBef>
                <a:spcPts val="0"/>
              </a:spcBef>
            </a:pPr>
            <a:endParaRPr lang="en-US" altLang="en-US" dirty="0">
              <a:cs typeface="Tahoma" panose="020B0604030504040204" pitchFamily="34" charset="0"/>
            </a:endParaRPr>
          </a:p>
          <a:p>
            <a:pPr eaLnBrk="1" hangingPunct="1">
              <a:lnSpc>
                <a:spcPct val="90000"/>
              </a:lnSpc>
              <a:spcBef>
                <a:spcPts val="0"/>
              </a:spcBef>
            </a:pPr>
            <a:r>
              <a:rPr lang="en-US" altLang="en-US" dirty="0">
                <a:cs typeface="Tahoma" panose="020B0604030504040204" pitchFamily="34" charset="0"/>
              </a:rPr>
              <a:t>Bob </a:t>
            </a:r>
            <a:r>
              <a:rPr lang="en-US" altLang="en-US" dirty="0" err="1">
                <a:cs typeface="Tahoma" panose="020B0604030504040204" pitchFamily="34" charset="0"/>
              </a:rPr>
              <a:t>Camreta</a:t>
            </a:r>
            <a:r>
              <a:rPr lang="en-US" altLang="en-US" dirty="0">
                <a:cs typeface="Tahoma" panose="020B0604030504040204" pitchFamily="34" charset="0"/>
              </a:rPr>
              <a:t>, a DHS worker (CPS equivalent) learned that Nimrod was having unsupervised visits with his daughters upon his release.</a:t>
            </a:r>
          </a:p>
          <a:p>
            <a:pPr eaLnBrk="1" hangingPunct="1">
              <a:lnSpc>
                <a:spcPct val="90000"/>
              </a:lnSpc>
              <a:spcBef>
                <a:spcPts val="0"/>
              </a:spcBef>
            </a:pPr>
            <a:endParaRPr lang="en-US" altLang="en-US" dirty="0">
              <a:cs typeface="Tahoma" panose="020B0604030504040204" pitchFamily="34" charset="0"/>
            </a:endParaRPr>
          </a:p>
          <a:p>
            <a:pPr eaLnBrk="1" hangingPunct="1">
              <a:lnSpc>
                <a:spcPct val="90000"/>
              </a:lnSpc>
              <a:spcBef>
                <a:spcPts val="0"/>
              </a:spcBef>
            </a:pPr>
            <a:r>
              <a:rPr lang="en-US" altLang="en-US" dirty="0">
                <a:cs typeface="Tahoma" panose="020B0604030504040204" pitchFamily="34" charset="0"/>
              </a:rPr>
              <a:t>Three days after receipt of the initial report of sexual abuse, </a:t>
            </a:r>
            <a:r>
              <a:rPr lang="en-US" altLang="en-US" dirty="0" err="1">
                <a:cs typeface="Tahoma" panose="020B0604030504040204" pitchFamily="34" charset="0"/>
              </a:rPr>
              <a:t>Camreta</a:t>
            </a:r>
            <a:r>
              <a:rPr lang="en-US" altLang="en-US" dirty="0">
                <a:cs typeface="Tahoma" panose="020B0604030504040204" pitchFamily="34" charset="0"/>
              </a:rPr>
              <a:t>, accompanied by James Alford, a uniformed deputy sheriff, went to the nine-year-old daughter’s school to interview her.</a:t>
            </a:r>
          </a:p>
          <a:p>
            <a:pPr eaLnBrk="1" hangingPunct="1">
              <a:lnSpc>
                <a:spcPct val="90000"/>
              </a:lnSpc>
              <a:spcBef>
                <a:spcPts val="0"/>
              </a:spcBef>
            </a:pPr>
            <a:endParaRPr lang="en-US" altLang="en-US" dirty="0">
              <a:cs typeface="Tahoma" panose="020B0604030504040204" pitchFamily="34" charset="0"/>
            </a:endParaRPr>
          </a:p>
          <a:p>
            <a:pPr eaLnBrk="1" hangingPunct="1">
              <a:lnSpc>
                <a:spcPct val="90000"/>
              </a:lnSpc>
              <a:spcBef>
                <a:spcPts val="0"/>
              </a:spcBef>
            </a:pPr>
            <a:r>
              <a:rPr lang="en-US" altLang="en-US" dirty="0" err="1">
                <a:cs typeface="Tahoma" panose="020B0604030504040204" pitchFamily="34" charset="0"/>
              </a:rPr>
              <a:t>Camreta</a:t>
            </a:r>
            <a:r>
              <a:rPr lang="en-US" altLang="en-US" dirty="0">
                <a:cs typeface="Tahoma" panose="020B0604030504040204" pitchFamily="34" charset="0"/>
              </a:rPr>
              <a:t> requested a private office to conduct the interview.</a:t>
            </a:r>
          </a:p>
          <a:p>
            <a:pPr eaLnBrk="1" hangingPunct="1">
              <a:lnSpc>
                <a:spcPct val="90000"/>
              </a:lnSpc>
              <a:spcBef>
                <a:spcPts val="0"/>
              </a:spcBef>
            </a:pPr>
            <a:endParaRPr lang="en-US" altLang="en-US" dirty="0">
              <a:cs typeface="Tahoma" panose="020B0604030504040204" pitchFamily="34" charset="0"/>
            </a:endParaRPr>
          </a:p>
          <a:p>
            <a:pPr eaLnBrk="1" hangingPunct="1">
              <a:lnSpc>
                <a:spcPct val="90000"/>
              </a:lnSpc>
              <a:spcBef>
                <a:spcPts val="0"/>
              </a:spcBef>
            </a:pPr>
            <a:r>
              <a:rPr lang="en-US" altLang="en-US" dirty="0">
                <a:cs typeface="Tahoma" panose="020B0604030504040204" pitchFamily="34" charset="0"/>
              </a:rPr>
              <a:t>The interview lasted 1-2 hours and was not recorded.</a:t>
            </a:r>
          </a:p>
          <a:p>
            <a:pPr eaLnBrk="1" hangingPunct="1">
              <a:lnSpc>
                <a:spcPct val="90000"/>
              </a:lnSpc>
              <a:spcBef>
                <a:spcPts val="0"/>
              </a:spcBef>
            </a:pPr>
            <a:endParaRPr lang="en-US" altLang="en-US" dirty="0">
              <a:cs typeface="Tahoma" panose="020B0604030504040204" pitchFamily="34" charset="0"/>
            </a:endParaRPr>
          </a:p>
          <a:p>
            <a:pPr eaLnBrk="1" hangingPunct="1">
              <a:lnSpc>
                <a:spcPct val="90000"/>
              </a:lnSpc>
              <a:spcBef>
                <a:spcPts val="0"/>
              </a:spcBef>
            </a:pPr>
            <a:r>
              <a:rPr lang="en-US" altLang="en-US" dirty="0" err="1">
                <a:cs typeface="Tahoma" panose="020B0604030504040204" pitchFamily="34" charset="0"/>
              </a:rPr>
              <a:t>Camreta</a:t>
            </a:r>
            <a:r>
              <a:rPr lang="en-US" altLang="en-US" dirty="0">
                <a:cs typeface="Tahoma" panose="020B0604030504040204" pitchFamily="34" charset="0"/>
              </a:rPr>
              <a:t> concluded that Greene sexually abused his daughter. </a:t>
            </a:r>
          </a:p>
        </p:txBody>
      </p:sp>
      <p:sp>
        <p:nvSpPr>
          <p:cNvPr id="62469" name="Text Box 4">
            <a:extLst>
              <a:ext uri="{FF2B5EF4-FFF2-40B4-BE49-F238E27FC236}">
                <a16:creationId xmlns:a16="http://schemas.microsoft.com/office/drawing/2014/main" id="{913206AC-41A7-592F-D944-9040844DFDDD}"/>
              </a:ext>
            </a:extLst>
          </p:cNvPr>
          <p:cNvSpPr txBox="1">
            <a:spLocks noChangeArrowheads="1"/>
          </p:cNvSpPr>
          <p:nvPr/>
        </p:nvSpPr>
        <p:spPr bwMode="auto">
          <a:xfrm>
            <a:off x="9448800" y="54102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i="1" dirty="0">
                <a:solidFill>
                  <a:schemeClr val="tx2"/>
                </a:solidFill>
                <a:latin typeface="Arial Nova Light" panose="020B0304020202020204" pitchFamily="34" charset="0"/>
              </a:rPr>
              <a:t>(cont.)</a:t>
            </a:r>
          </a:p>
        </p:txBody>
      </p:sp>
      <p:sp>
        <p:nvSpPr>
          <p:cNvPr id="2" name="Slide Number Placeholder 1">
            <a:extLst>
              <a:ext uri="{FF2B5EF4-FFF2-40B4-BE49-F238E27FC236}">
                <a16:creationId xmlns:a16="http://schemas.microsoft.com/office/drawing/2014/main" id="{8E219C7B-41EF-4054-ABB1-B8F677334A55}"/>
              </a:ext>
            </a:extLst>
          </p:cNvPr>
          <p:cNvSpPr>
            <a:spLocks noGrp="1"/>
          </p:cNvSpPr>
          <p:nvPr>
            <p:ph type="sldNum" sz="quarter" idx="12"/>
          </p:nvPr>
        </p:nvSpPr>
        <p:spPr/>
        <p:txBody>
          <a:bodyPr/>
          <a:lstStyle/>
          <a:p>
            <a:r>
              <a:rPr lang="en-US"/>
              <a:t> f3law.com | </a:t>
            </a:r>
            <a:fld id="{13400AC1-612A-4042-9DD2-75657F1E9181}"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a:extLst>
              <a:ext uri="{FF2B5EF4-FFF2-40B4-BE49-F238E27FC236}">
                <a16:creationId xmlns:a16="http://schemas.microsoft.com/office/drawing/2014/main" id="{A336EDD7-770E-44E8-5510-63BB6000B4D5}"/>
              </a:ext>
            </a:extLst>
          </p:cNvPr>
          <p:cNvSpPr>
            <a:spLocks noGrp="1" noChangeArrowheads="1"/>
          </p:cNvSpPr>
          <p:nvPr>
            <p:ph type="title"/>
          </p:nvPr>
        </p:nvSpPr>
        <p:spPr>
          <a:noFill/>
        </p:spPr>
        <p:txBody>
          <a:bodyPr>
            <a:normAutofit/>
          </a:bodyPr>
          <a:lstStyle/>
          <a:p>
            <a:pPr eaLnBrk="1" hangingPunct="1"/>
            <a:r>
              <a:rPr lang="en-US" altLang="en-US" b="1" dirty="0">
                <a:cs typeface="Tahoma" panose="020B0604030504040204" pitchFamily="34" charset="0"/>
              </a:rPr>
              <a:t>Facts: </a:t>
            </a:r>
            <a:r>
              <a:rPr lang="en-US" altLang="en-US" b="1" i="1" dirty="0">
                <a:cs typeface="Tahoma" panose="020B0604030504040204" pitchFamily="34" charset="0"/>
              </a:rPr>
              <a:t>Greene v. </a:t>
            </a:r>
            <a:r>
              <a:rPr lang="en-US" altLang="en-US" b="1" i="1" dirty="0" err="1">
                <a:cs typeface="Tahoma" panose="020B0604030504040204" pitchFamily="34" charset="0"/>
              </a:rPr>
              <a:t>Camreta</a:t>
            </a:r>
            <a:r>
              <a:rPr lang="en-US" altLang="en-US" b="1" dirty="0">
                <a:cs typeface="Tahoma" panose="020B0604030504040204" pitchFamily="34" charset="0"/>
              </a:rPr>
              <a:t>  </a:t>
            </a:r>
            <a:endParaRPr lang="en-US" altLang="en-US" b="1" i="1" dirty="0">
              <a:cs typeface="Tahoma" panose="020B0604030504040204" pitchFamily="34" charset="0"/>
            </a:endParaRPr>
          </a:p>
        </p:txBody>
      </p:sp>
      <p:sp>
        <p:nvSpPr>
          <p:cNvPr id="64515" name="Rectangle 3">
            <a:extLst>
              <a:ext uri="{FF2B5EF4-FFF2-40B4-BE49-F238E27FC236}">
                <a16:creationId xmlns:a16="http://schemas.microsoft.com/office/drawing/2014/main" id="{5C818945-D24A-AE86-C76E-B82C62FCA512}"/>
              </a:ext>
            </a:extLst>
          </p:cNvPr>
          <p:cNvSpPr>
            <a:spLocks noGrp="1" noChangeArrowheads="1"/>
          </p:cNvSpPr>
          <p:nvPr>
            <p:ph sz="quarter" idx="16"/>
          </p:nvPr>
        </p:nvSpPr>
        <p:spPr/>
        <p:txBody>
          <a:bodyPr>
            <a:normAutofit/>
          </a:bodyPr>
          <a:lstStyle/>
          <a:p>
            <a:pPr eaLnBrk="1" hangingPunct="1">
              <a:spcBef>
                <a:spcPts val="0"/>
              </a:spcBef>
            </a:pPr>
            <a:r>
              <a:rPr lang="en-US" altLang="en-US" dirty="0">
                <a:cs typeface="Tahoma" panose="020B0604030504040204" pitchFamily="34" charset="0"/>
              </a:rPr>
              <a:t>Greene was indicted on six counts of felony sexual abuse.</a:t>
            </a:r>
          </a:p>
          <a:p>
            <a:pPr eaLnBrk="1" hangingPunct="1">
              <a:spcBef>
                <a:spcPts val="0"/>
              </a:spcBef>
            </a:pPr>
            <a:endParaRPr lang="en-US" altLang="en-US" dirty="0">
              <a:cs typeface="Tahoma" panose="020B0604030504040204" pitchFamily="34" charset="0"/>
            </a:endParaRPr>
          </a:p>
          <a:p>
            <a:pPr eaLnBrk="1" hangingPunct="1">
              <a:spcBef>
                <a:spcPts val="0"/>
              </a:spcBef>
            </a:pPr>
            <a:r>
              <a:rPr lang="en-US" altLang="en-US" dirty="0" err="1">
                <a:cs typeface="Tahoma" panose="020B0604030504040204" pitchFamily="34" charset="0"/>
              </a:rPr>
              <a:t>Camreta</a:t>
            </a:r>
            <a:r>
              <a:rPr lang="en-US" altLang="en-US" dirty="0">
                <a:cs typeface="Tahoma" panose="020B0604030504040204" pitchFamily="34" charset="0"/>
              </a:rPr>
              <a:t> filed a petition to have the girls removed from the home and placed in protective custody.</a:t>
            </a:r>
          </a:p>
          <a:p>
            <a:pPr eaLnBrk="1" hangingPunct="1">
              <a:spcBef>
                <a:spcPts val="0"/>
              </a:spcBef>
            </a:pPr>
            <a:endParaRPr lang="en-US" altLang="en-US" dirty="0">
              <a:cs typeface="Tahoma" panose="020B0604030504040204" pitchFamily="34" charset="0"/>
            </a:endParaRPr>
          </a:p>
          <a:p>
            <a:pPr eaLnBrk="1" hangingPunct="1">
              <a:spcBef>
                <a:spcPts val="0"/>
              </a:spcBef>
            </a:pPr>
            <a:r>
              <a:rPr lang="en-US" altLang="en-US" dirty="0">
                <a:cs typeface="Tahoma" panose="020B0604030504040204" pitchFamily="34" charset="0"/>
              </a:rPr>
              <a:t>A physical exam was ordered and was performed absent the presence of the Sarah Greene, the girl’s mother.</a:t>
            </a:r>
          </a:p>
          <a:p>
            <a:pPr eaLnBrk="1" hangingPunct="1">
              <a:spcBef>
                <a:spcPts val="0"/>
              </a:spcBef>
            </a:pPr>
            <a:endParaRPr lang="en-US" altLang="en-US" dirty="0">
              <a:cs typeface="Tahoma" panose="020B0604030504040204" pitchFamily="34" charset="0"/>
            </a:endParaRPr>
          </a:p>
          <a:p>
            <a:pPr eaLnBrk="1" hangingPunct="1">
              <a:spcBef>
                <a:spcPts val="0"/>
              </a:spcBef>
            </a:pPr>
            <a:r>
              <a:rPr lang="en-US" altLang="en-US" dirty="0">
                <a:cs typeface="Tahoma" panose="020B0604030504040204" pitchFamily="34" charset="0"/>
              </a:rPr>
              <a:t>The findings of the exam were inconclusive.</a:t>
            </a:r>
          </a:p>
          <a:p>
            <a:pPr eaLnBrk="1" hangingPunct="1">
              <a:spcBef>
                <a:spcPts val="0"/>
              </a:spcBef>
            </a:pPr>
            <a:endParaRPr lang="en-US" altLang="en-US" dirty="0">
              <a:cs typeface="Tahoma" panose="020B0604030504040204" pitchFamily="34" charset="0"/>
            </a:endParaRPr>
          </a:p>
          <a:p>
            <a:pPr eaLnBrk="1" hangingPunct="1">
              <a:spcBef>
                <a:spcPts val="0"/>
              </a:spcBef>
            </a:pPr>
            <a:r>
              <a:rPr lang="en-US" altLang="en-US" dirty="0">
                <a:cs typeface="Tahoma" panose="020B0604030504040204" pitchFamily="34" charset="0"/>
              </a:rPr>
              <a:t>Sarah Greene sued DHS and the law enforcement agency alleging, in addition to other claims, an unlawful seizure of her daughter without a warrant, probable cause or parental consent – in violation of the 4</a:t>
            </a:r>
            <a:r>
              <a:rPr lang="en-US" altLang="en-US" baseline="30000" dirty="0">
                <a:cs typeface="Tahoma" panose="020B0604030504040204" pitchFamily="34" charset="0"/>
              </a:rPr>
              <a:t>th</a:t>
            </a:r>
            <a:r>
              <a:rPr lang="en-US" altLang="en-US" dirty="0">
                <a:cs typeface="Tahoma" panose="020B0604030504040204" pitchFamily="34" charset="0"/>
              </a:rPr>
              <a:t> amendment right to be free from “unreasonable searches and seizures”.</a:t>
            </a:r>
          </a:p>
        </p:txBody>
      </p:sp>
      <p:sp>
        <p:nvSpPr>
          <p:cNvPr id="2" name="Slide Number Placeholder 1">
            <a:extLst>
              <a:ext uri="{FF2B5EF4-FFF2-40B4-BE49-F238E27FC236}">
                <a16:creationId xmlns:a16="http://schemas.microsoft.com/office/drawing/2014/main" id="{22987087-462D-016F-2406-0B331AA21FD1}"/>
              </a:ext>
            </a:extLst>
          </p:cNvPr>
          <p:cNvSpPr>
            <a:spLocks noGrp="1"/>
          </p:cNvSpPr>
          <p:nvPr>
            <p:ph type="sldNum" sz="quarter" idx="12"/>
          </p:nvPr>
        </p:nvSpPr>
        <p:spPr/>
        <p:txBody>
          <a:bodyPr/>
          <a:lstStyle/>
          <a:p>
            <a:r>
              <a:rPr lang="en-US"/>
              <a:t> f3law.com | </a:t>
            </a:r>
            <a:fld id="{13400AC1-612A-4042-9DD2-75657F1E9181}"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id="{A098CBC2-4917-325E-9E22-C412ED47111B}"/>
              </a:ext>
            </a:extLst>
          </p:cNvPr>
          <p:cNvSpPr>
            <a:spLocks noGrp="1" noChangeArrowheads="1"/>
          </p:cNvSpPr>
          <p:nvPr>
            <p:ph type="title"/>
          </p:nvPr>
        </p:nvSpPr>
        <p:spPr/>
        <p:txBody>
          <a:bodyPr/>
          <a:lstStyle/>
          <a:p>
            <a:r>
              <a:rPr lang="en-US" altLang="en-US" b="1" dirty="0">
                <a:cs typeface="Tahoma" panose="020B0604030504040204" pitchFamily="34" charset="0"/>
              </a:rPr>
              <a:t>What is a search?</a:t>
            </a:r>
          </a:p>
        </p:txBody>
      </p:sp>
      <p:sp>
        <p:nvSpPr>
          <p:cNvPr id="18436" name="Rectangle 3">
            <a:extLst>
              <a:ext uri="{FF2B5EF4-FFF2-40B4-BE49-F238E27FC236}">
                <a16:creationId xmlns:a16="http://schemas.microsoft.com/office/drawing/2014/main" id="{791DD690-33CA-C3F6-C254-CCDAC35665EB}"/>
              </a:ext>
            </a:extLst>
          </p:cNvPr>
          <p:cNvSpPr>
            <a:spLocks noGrp="1" noChangeArrowheads="1"/>
          </p:cNvSpPr>
          <p:nvPr>
            <p:ph sz="quarter" idx="16"/>
          </p:nvPr>
        </p:nvSpPr>
        <p:spPr/>
        <p:txBody>
          <a:bodyPr/>
          <a:lstStyle/>
          <a:p>
            <a:r>
              <a:rPr lang="en-US" altLang="en-US" dirty="0">
                <a:cs typeface="Tahoma" panose="020B0604030504040204" pitchFamily="34" charset="0"/>
              </a:rPr>
              <a:t>An intrusion or invasion of a person’s justifiable or reasonable expectation of privacy constitutes a search</a:t>
            </a:r>
          </a:p>
          <a:p>
            <a:endParaRPr lang="en-US" altLang="en-US" dirty="0">
              <a:cs typeface="Tahoma" panose="020B0604030504040204" pitchFamily="34" charset="0"/>
            </a:endParaRPr>
          </a:p>
          <a:p>
            <a:r>
              <a:rPr lang="en-US" altLang="en-US" dirty="0">
                <a:cs typeface="Tahoma" panose="020B0604030504040204" pitchFamily="34" charset="0"/>
              </a:rPr>
              <a:t>What is NOT a search?</a:t>
            </a:r>
          </a:p>
          <a:p>
            <a:pPr lvl="1"/>
            <a:r>
              <a:rPr lang="en-US" altLang="en-US" dirty="0">
                <a:cs typeface="Tahoma" panose="020B0604030504040204" pitchFamily="34" charset="0"/>
              </a:rPr>
              <a:t>“Plain View” Doctrine</a:t>
            </a:r>
          </a:p>
          <a:p>
            <a:pPr lvl="1"/>
            <a:r>
              <a:rPr lang="en-US" altLang="en-US" dirty="0">
                <a:cs typeface="Tahoma" panose="020B0604030504040204" pitchFamily="34" charset="0"/>
              </a:rPr>
              <a:t>Consent</a:t>
            </a:r>
          </a:p>
        </p:txBody>
      </p:sp>
      <p:sp>
        <p:nvSpPr>
          <p:cNvPr id="2" name="Slide Number Placeholder 1">
            <a:extLst>
              <a:ext uri="{FF2B5EF4-FFF2-40B4-BE49-F238E27FC236}">
                <a16:creationId xmlns:a16="http://schemas.microsoft.com/office/drawing/2014/main" id="{2E5CBDF2-C18B-735B-023E-DBAD557AE23B}"/>
              </a:ext>
            </a:extLst>
          </p:cNvPr>
          <p:cNvSpPr>
            <a:spLocks noGrp="1"/>
          </p:cNvSpPr>
          <p:nvPr>
            <p:ph type="sldNum" sz="quarter" idx="12"/>
          </p:nvPr>
        </p:nvSpPr>
        <p:spPr/>
        <p:txBody>
          <a:bodyPr/>
          <a:lstStyle/>
          <a:p>
            <a:r>
              <a:rPr lang="en-US"/>
              <a:t> f3law.com | </a:t>
            </a:r>
            <a:fld id="{13400AC1-612A-4042-9DD2-75657F1E9181}"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A87BEA-1138-E499-83FB-0011A8E1F7A9}"/>
              </a:ext>
            </a:extLst>
          </p:cNvPr>
          <p:cNvSpPr>
            <a:spLocks noGrp="1"/>
          </p:cNvSpPr>
          <p:nvPr>
            <p:ph type="pic" sz="quarter" idx="13"/>
          </p:nvPr>
        </p:nvSpPr>
        <p:spPr/>
        <p:txBody>
          <a:bodyPr/>
          <a:lstStyle/>
          <a:p>
            <a:endParaRPr lang="en-US"/>
          </a:p>
        </p:txBody>
      </p:sp>
      <p:sp>
        <p:nvSpPr>
          <p:cNvPr id="66564" name="Rectangle 3">
            <a:extLst>
              <a:ext uri="{FF2B5EF4-FFF2-40B4-BE49-F238E27FC236}">
                <a16:creationId xmlns:a16="http://schemas.microsoft.com/office/drawing/2014/main" id="{24C1FD5D-927D-104B-E9B3-D50C8F7F104A}"/>
              </a:ext>
            </a:extLst>
          </p:cNvPr>
          <p:cNvSpPr>
            <a:spLocks noGrp="1" noChangeArrowheads="1"/>
          </p:cNvSpPr>
          <p:nvPr>
            <p:ph sz="quarter" idx="16"/>
          </p:nvPr>
        </p:nvSpPr>
        <p:spPr>
          <a:xfrm>
            <a:off x="545899" y="2665378"/>
            <a:ext cx="7238533" cy="3185731"/>
          </a:xfrm>
        </p:spPr>
        <p:txBody>
          <a:bodyPr>
            <a:normAutofit/>
          </a:bodyPr>
          <a:lstStyle/>
          <a:p>
            <a:pPr>
              <a:buFontTx/>
              <a:buNone/>
            </a:pPr>
            <a:r>
              <a:rPr lang="en-US" altLang="en-US" b="1" dirty="0">
                <a:cs typeface="Tahoma" panose="020B0604030504040204" pitchFamily="34" charset="0"/>
              </a:rPr>
              <a:t>A:</a:t>
            </a:r>
            <a:r>
              <a:rPr lang="en-US" altLang="en-US" dirty="0">
                <a:cs typeface="Tahoma" panose="020B0604030504040204" pitchFamily="34" charset="0"/>
              </a:rPr>
              <a:t> Whether an interview is a seizure depends on the totality of the circumstances of the interview.  </a:t>
            </a:r>
          </a:p>
          <a:p>
            <a:r>
              <a:rPr lang="en-US" altLang="en-US" dirty="0">
                <a:cs typeface="Tahoma" panose="020B0604030504040204" pitchFamily="34" charset="0"/>
              </a:rPr>
              <a:t>One test for determining whether a person has been seized is whether a reasonable </a:t>
            </a:r>
            <a:br>
              <a:rPr lang="en-US" altLang="en-US" dirty="0">
                <a:cs typeface="Tahoma" panose="020B0604030504040204" pitchFamily="34" charset="0"/>
              </a:rPr>
            </a:br>
            <a:r>
              <a:rPr lang="en-US" altLang="en-US" dirty="0">
                <a:cs typeface="Tahoma" panose="020B0604030504040204" pitchFamily="34" charset="0"/>
              </a:rPr>
              <a:t>person would have felt </a:t>
            </a:r>
            <a:br>
              <a:rPr lang="en-US" altLang="en-US" dirty="0">
                <a:cs typeface="Tahoma" panose="020B0604030504040204" pitchFamily="34" charset="0"/>
              </a:rPr>
            </a:br>
            <a:r>
              <a:rPr lang="en-US" altLang="en-US" dirty="0">
                <a:cs typeface="Tahoma" panose="020B0604030504040204" pitchFamily="34" charset="0"/>
              </a:rPr>
              <a:t>free to leave or otherwise </a:t>
            </a:r>
            <a:br>
              <a:rPr lang="en-US" altLang="en-US" dirty="0">
                <a:cs typeface="Tahoma" panose="020B0604030504040204" pitchFamily="34" charset="0"/>
              </a:rPr>
            </a:br>
            <a:r>
              <a:rPr lang="en-US" altLang="en-US" dirty="0">
                <a:cs typeface="Tahoma" panose="020B0604030504040204" pitchFamily="34" charset="0"/>
              </a:rPr>
              <a:t>decline the officer’s </a:t>
            </a:r>
            <a:br>
              <a:rPr lang="en-US" altLang="en-US" dirty="0">
                <a:cs typeface="Tahoma" panose="020B0604030504040204" pitchFamily="34" charset="0"/>
              </a:rPr>
            </a:br>
            <a:r>
              <a:rPr lang="en-US" altLang="en-US" dirty="0">
                <a:cs typeface="Tahoma" panose="020B0604030504040204" pitchFamily="34" charset="0"/>
              </a:rPr>
              <a:t>request and terminate </a:t>
            </a:r>
            <a:br>
              <a:rPr lang="en-US" altLang="en-US" dirty="0">
                <a:cs typeface="Tahoma" panose="020B0604030504040204" pitchFamily="34" charset="0"/>
              </a:rPr>
            </a:br>
            <a:r>
              <a:rPr lang="en-US" altLang="en-US" dirty="0">
                <a:cs typeface="Tahoma" panose="020B0604030504040204" pitchFamily="34" charset="0"/>
              </a:rPr>
              <a:t>the interview.</a:t>
            </a:r>
          </a:p>
          <a:p>
            <a:pPr>
              <a:buFontTx/>
              <a:buNone/>
            </a:pPr>
            <a:endParaRPr lang="en-US" altLang="en-US" sz="2400" dirty="0">
              <a:latin typeface="Tahoma" panose="020B0604030504040204" pitchFamily="34" charset="0"/>
              <a:cs typeface="Tahoma" panose="020B0604030504040204" pitchFamily="34" charset="0"/>
            </a:endParaRPr>
          </a:p>
        </p:txBody>
      </p:sp>
      <p:sp>
        <p:nvSpPr>
          <p:cNvPr id="66563" name="Rectangle 2">
            <a:extLst>
              <a:ext uri="{FF2B5EF4-FFF2-40B4-BE49-F238E27FC236}">
                <a16:creationId xmlns:a16="http://schemas.microsoft.com/office/drawing/2014/main" id="{A4A4A2FC-82D0-686E-2DB6-74ED63F1D24F}"/>
              </a:ext>
            </a:extLst>
          </p:cNvPr>
          <p:cNvSpPr>
            <a:spLocks noGrp="1" noChangeArrowheads="1"/>
          </p:cNvSpPr>
          <p:nvPr>
            <p:ph type="title"/>
          </p:nvPr>
        </p:nvSpPr>
        <p:spPr>
          <a:xfrm>
            <a:off x="544103" y="378687"/>
            <a:ext cx="7228297" cy="1586300"/>
          </a:xfrm>
        </p:spPr>
        <p:txBody>
          <a:bodyPr>
            <a:noAutofit/>
          </a:bodyPr>
          <a:lstStyle/>
          <a:p>
            <a:pPr marL="566738" indent="-566738">
              <a:lnSpc>
                <a:spcPct val="80000"/>
              </a:lnSpc>
            </a:pPr>
            <a:r>
              <a:rPr lang="en-US" altLang="en-US" b="1" dirty="0">
                <a:cs typeface="Tahoma" panose="020B0604030504040204" pitchFamily="34" charset="0"/>
              </a:rPr>
              <a:t>Q: What is considered to be a “search and seizure” under the 4</a:t>
            </a:r>
            <a:r>
              <a:rPr lang="en-US" altLang="en-US" b="1" baseline="30000" dirty="0">
                <a:cs typeface="Tahoma" panose="020B0604030504040204" pitchFamily="34" charset="0"/>
              </a:rPr>
              <a:t>th</a:t>
            </a:r>
            <a:r>
              <a:rPr lang="en-US" altLang="en-US" b="1" dirty="0">
                <a:cs typeface="Tahoma" panose="020B0604030504040204" pitchFamily="34" charset="0"/>
              </a:rPr>
              <a:t> Amendment?</a:t>
            </a:r>
          </a:p>
        </p:txBody>
      </p:sp>
      <p:pic>
        <p:nvPicPr>
          <p:cNvPr id="66565" name="Picture 5">
            <a:extLst>
              <a:ext uri="{FF2B5EF4-FFF2-40B4-BE49-F238E27FC236}">
                <a16:creationId xmlns:a16="http://schemas.microsoft.com/office/drawing/2014/main" id="{1802F43F-0296-41B7-9E8B-31F4C91C0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525" y="3429000"/>
            <a:ext cx="38862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8A51182-116D-FBC3-5976-9B220C4CB148}"/>
              </a:ext>
            </a:extLst>
          </p:cNvPr>
          <p:cNvSpPr>
            <a:spLocks noGrp="1"/>
          </p:cNvSpPr>
          <p:nvPr>
            <p:ph type="sldNum" sz="quarter" idx="12"/>
          </p:nvPr>
        </p:nvSpPr>
        <p:spPr/>
        <p:txBody>
          <a:bodyPr/>
          <a:lstStyle/>
          <a:p>
            <a:r>
              <a:rPr lang="en-US"/>
              <a:t> f3law.com | </a:t>
            </a:r>
            <a:fld id="{13400AC1-612A-4042-9DD2-75657F1E9181}"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a:extLst>
              <a:ext uri="{FF2B5EF4-FFF2-40B4-BE49-F238E27FC236}">
                <a16:creationId xmlns:a16="http://schemas.microsoft.com/office/drawing/2014/main" id="{8B5F06D5-47FF-8C87-4F4B-088F4661D244}"/>
              </a:ext>
            </a:extLst>
          </p:cNvPr>
          <p:cNvSpPr>
            <a:spLocks noGrp="1" noChangeArrowheads="1"/>
          </p:cNvSpPr>
          <p:nvPr>
            <p:ph type="title"/>
          </p:nvPr>
        </p:nvSpPr>
        <p:spPr>
          <a:xfrm>
            <a:off x="574745" y="378687"/>
            <a:ext cx="11040511" cy="1235814"/>
          </a:xfrm>
        </p:spPr>
        <p:txBody>
          <a:bodyPr>
            <a:noAutofit/>
          </a:bodyPr>
          <a:lstStyle/>
          <a:p>
            <a:r>
              <a:rPr lang="en-US" altLang="en-US" b="1" dirty="0">
                <a:cs typeface="Tahoma" panose="020B0604030504040204" pitchFamily="34" charset="0"/>
              </a:rPr>
              <a:t>Factors to consider when determining if an interview is a seizure:</a:t>
            </a:r>
          </a:p>
        </p:txBody>
      </p:sp>
      <p:sp>
        <p:nvSpPr>
          <p:cNvPr id="67588" name="Rectangle 3">
            <a:extLst>
              <a:ext uri="{FF2B5EF4-FFF2-40B4-BE49-F238E27FC236}">
                <a16:creationId xmlns:a16="http://schemas.microsoft.com/office/drawing/2014/main" id="{39EECFC9-1EB0-616D-7FEF-A06BC32DD5BE}"/>
              </a:ext>
            </a:extLst>
          </p:cNvPr>
          <p:cNvSpPr>
            <a:spLocks noGrp="1" noChangeArrowheads="1"/>
          </p:cNvSpPr>
          <p:nvPr>
            <p:ph sz="quarter" idx="16"/>
          </p:nvPr>
        </p:nvSpPr>
        <p:spPr>
          <a:xfrm>
            <a:off x="574745" y="2096429"/>
            <a:ext cx="11040511" cy="3978715"/>
          </a:xfrm>
        </p:spPr>
        <p:txBody>
          <a:bodyPr>
            <a:normAutofit/>
          </a:bodyPr>
          <a:lstStyle/>
          <a:p>
            <a:r>
              <a:rPr lang="en-US" altLang="en-US" dirty="0">
                <a:cs typeface="Tahoma" panose="020B0604030504040204" pitchFamily="34" charset="0"/>
              </a:rPr>
              <a:t>The length of the interview</a:t>
            </a:r>
          </a:p>
          <a:p>
            <a:r>
              <a:rPr lang="en-US" altLang="en-US" dirty="0">
                <a:cs typeface="Tahoma" panose="020B0604030504040204" pitchFamily="34" charset="0"/>
              </a:rPr>
              <a:t>The location of the interview</a:t>
            </a:r>
          </a:p>
          <a:p>
            <a:r>
              <a:rPr lang="en-US" altLang="en-US" dirty="0">
                <a:cs typeface="Tahoma" panose="020B0604030504040204" pitchFamily="34" charset="0"/>
              </a:rPr>
              <a:t>Who initiated the interview </a:t>
            </a:r>
            <a:r>
              <a:rPr lang="en-US" altLang="en-US" i="1" dirty="0">
                <a:cs typeface="Tahoma" panose="020B0604030504040204" pitchFamily="34" charset="0"/>
              </a:rPr>
              <a:t>(did the victim contact the police v. the police contacting the victim)</a:t>
            </a:r>
          </a:p>
          <a:p>
            <a:r>
              <a:rPr lang="en-US" altLang="en-US" dirty="0">
                <a:cs typeface="Tahoma" panose="020B0604030504040204" pitchFamily="34" charset="0"/>
              </a:rPr>
              <a:t>The number of participants</a:t>
            </a:r>
          </a:p>
          <a:p>
            <a:r>
              <a:rPr lang="en-US" altLang="en-US" dirty="0">
                <a:cs typeface="Tahoma" panose="020B0604030504040204" pitchFamily="34" charset="0"/>
              </a:rPr>
              <a:t>The attire of the investigators </a:t>
            </a:r>
            <a:r>
              <a:rPr lang="en-US" altLang="en-US" i="1" dirty="0">
                <a:cs typeface="Tahoma" panose="020B0604030504040204" pitchFamily="34" charset="0"/>
              </a:rPr>
              <a:t>(was a firearm visible)</a:t>
            </a:r>
          </a:p>
          <a:p>
            <a:r>
              <a:rPr lang="en-US" altLang="en-US" dirty="0">
                <a:cs typeface="Tahoma" panose="020B0604030504040204" pitchFamily="34" charset="0"/>
              </a:rPr>
              <a:t>The language and tone of the investigator</a:t>
            </a:r>
          </a:p>
          <a:p>
            <a:r>
              <a:rPr lang="en-US" altLang="en-US" dirty="0">
                <a:cs typeface="Tahoma" panose="020B0604030504040204" pitchFamily="34" charset="0"/>
              </a:rPr>
              <a:t>How aggressive was the questioning</a:t>
            </a:r>
          </a:p>
          <a:p>
            <a:r>
              <a:rPr lang="en-US" altLang="en-US" dirty="0">
                <a:cs typeface="Tahoma" panose="020B0604030504040204" pitchFamily="34" charset="0"/>
              </a:rPr>
              <a:t>Was there physical contact between the investigator and the person being interviewed</a:t>
            </a:r>
          </a:p>
        </p:txBody>
      </p:sp>
      <p:sp>
        <p:nvSpPr>
          <p:cNvPr id="2" name="Slide Number Placeholder 1">
            <a:extLst>
              <a:ext uri="{FF2B5EF4-FFF2-40B4-BE49-F238E27FC236}">
                <a16:creationId xmlns:a16="http://schemas.microsoft.com/office/drawing/2014/main" id="{6F702C77-054F-02C6-C3A3-AAE21D5236CD}"/>
              </a:ext>
            </a:extLst>
          </p:cNvPr>
          <p:cNvSpPr>
            <a:spLocks noGrp="1"/>
          </p:cNvSpPr>
          <p:nvPr>
            <p:ph type="sldNum" sz="quarter" idx="12"/>
          </p:nvPr>
        </p:nvSpPr>
        <p:spPr/>
        <p:txBody>
          <a:bodyPr/>
          <a:lstStyle/>
          <a:p>
            <a:r>
              <a:rPr lang="en-US"/>
              <a:t> f3law.com | </a:t>
            </a:r>
            <a:fld id="{13400AC1-612A-4042-9DD2-75657F1E9181}"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a:extLst>
              <a:ext uri="{FF2B5EF4-FFF2-40B4-BE49-F238E27FC236}">
                <a16:creationId xmlns:a16="http://schemas.microsoft.com/office/drawing/2014/main" id="{D24902A1-A19D-3AF3-52FB-77876B5411A7}"/>
              </a:ext>
            </a:extLst>
          </p:cNvPr>
          <p:cNvSpPr>
            <a:spLocks noGrp="1" noChangeArrowheads="1"/>
          </p:cNvSpPr>
          <p:nvPr>
            <p:ph type="title"/>
          </p:nvPr>
        </p:nvSpPr>
        <p:spPr>
          <a:xfrm>
            <a:off x="574745" y="378686"/>
            <a:ext cx="11040511" cy="1168908"/>
          </a:xfrm>
        </p:spPr>
        <p:txBody>
          <a:bodyPr>
            <a:noAutofit/>
          </a:bodyPr>
          <a:lstStyle/>
          <a:p>
            <a:pPr marL="625475" indent="-625475"/>
            <a:r>
              <a:rPr lang="en-US" altLang="en-US" b="1" dirty="0">
                <a:cs typeface="Tahoma" panose="020B0604030504040204" pitchFamily="34" charset="0"/>
              </a:rPr>
              <a:t>Q: What were the problems with the               interview in </a:t>
            </a:r>
            <a:r>
              <a:rPr lang="en-US" altLang="en-US" b="1" i="1" dirty="0">
                <a:cs typeface="Tahoma" panose="020B0604030504040204" pitchFamily="34" charset="0"/>
              </a:rPr>
              <a:t>Greene</a:t>
            </a:r>
            <a:endParaRPr lang="en-US" altLang="en-US" b="1" dirty="0">
              <a:cs typeface="Tahoma" panose="020B0604030504040204" pitchFamily="34" charset="0"/>
            </a:endParaRPr>
          </a:p>
        </p:txBody>
      </p:sp>
      <p:sp>
        <p:nvSpPr>
          <p:cNvPr id="68612" name="Rectangle 3">
            <a:extLst>
              <a:ext uri="{FF2B5EF4-FFF2-40B4-BE49-F238E27FC236}">
                <a16:creationId xmlns:a16="http://schemas.microsoft.com/office/drawing/2014/main" id="{2BFFFA68-12A8-D4E8-8491-298B45719A91}"/>
              </a:ext>
            </a:extLst>
          </p:cNvPr>
          <p:cNvSpPr>
            <a:spLocks noGrp="1" noChangeArrowheads="1"/>
          </p:cNvSpPr>
          <p:nvPr>
            <p:ph sz="quarter" idx="16"/>
          </p:nvPr>
        </p:nvSpPr>
        <p:spPr>
          <a:xfrm>
            <a:off x="574745" y="1828800"/>
            <a:ext cx="11040511" cy="4246344"/>
          </a:xfrm>
        </p:spPr>
        <p:txBody>
          <a:bodyPr>
            <a:normAutofit/>
          </a:bodyPr>
          <a:lstStyle/>
          <a:p>
            <a:pPr>
              <a:buFontTx/>
              <a:buNone/>
            </a:pPr>
            <a:r>
              <a:rPr lang="en-US" altLang="en-US" b="1" dirty="0">
                <a:cs typeface="Tahoma" panose="020B0604030504040204" pitchFamily="34" charset="0"/>
              </a:rPr>
              <a:t>A:</a:t>
            </a:r>
            <a:r>
              <a:rPr lang="en-US" altLang="en-US" dirty="0">
                <a:cs typeface="Tahoma" panose="020B0604030504040204" pitchFamily="34" charset="0"/>
              </a:rPr>
              <a:t> Length of time of the interview </a:t>
            </a:r>
            <a:r>
              <a:rPr lang="en-US" altLang="en-US" i="1" dirty="0">
                <a:cs typeface="Tahoma" panose="020B0604030504040204" pitchFamily="34" charset="0"/>
              </a:rPr>
              <a:t>(1-2 hours)</a:t>
            </a:r>
          </a:p>
          <a:p>
            <a:pPr marL="739775"/>
            <a:r>
              <a:rPr lang="en-US" altLang="en-US" dirty="0">
                <a:cs typeface="Tahoma" panose="020B0604030504040204" pitchFamily="34" charset="0"/>
              </a:rPr>
              <a:t>Presence of an armed police officer</a:t>
            </a:r>
          </a:p>
          <a:p>
            <a:pPr marL="739775"/>
            <a:r>
              <a:rPr lang="en-US" altLang="en-US" dirty="0">
                <a:cs typeface="Tahoma" panose="020B0604030504040204" pitchFamily="34" charset="0"/>
              </a:rPr>
              <a:t>No parental consent or warrant</a:t>
            </a:r>
          </a:p>
        </p:txBody>
      </p:sp>
      <p:pic>
        <p:nvPicPr>
          <p:cNvPr id="68613" name="Picture 15">
            <a:extLst>
              <a:ext uri="{FF2B5EF4-FFF2-40B4-BE49-F238E27FC236}">
                <a16:creationId xmlns:a16="http://schemas.microsoft.com/office/drawing/2014/main" id="{C7030586-83B2-A20E-16CD-872CD8205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2" y="3693894"/>
            <a:ext cx="2190750" cy="196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6">
            <a:extLst>
              <a:ext uri="{FF2B5EF4-FFF2-40B4-BE49-F238E27FC236}">
                <a16:creationId xmlns:a16="http://schemas.microsoft.com/office/drawing/2014/main" id="{31E3ECAB-6D8E-840B-EDCD-8C5F537AB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701" y="3693894"/>
            <a:ext cx="2190750" cy="196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7">
            <a:extLst>
              <a:ext uri="{FF2B5EF4-FFF2-40B4-BE49-F238E27FC236}">
                <a16:creationId xmlns:a16="http://schemas.microsoft.com/office/drawing/2014/main" id="{DD023D82-96ED-A836-F947-C48D63827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0029" y="1547594"/>
            <a:ext cx="21907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616B212-D927-E70A-36E7-57358F2FAAE6}"/>
              </a:ext>
            </a:extLst>
          </p:cNvPr>
          <p:cNvSpPr>
            <a:spLocks noGrp="1"/>
          </p:cNvSpPr>
          <p:nvPr>
            <p:ph type="sldNum" sz="quarter" idx="12"/>
          </p:nvPr>
        </p:nvSpPr>
        <p:spPr/>
        <p:txBody>
          <a:bodyPr/>
          <a:lstStyle/>
          <a:p>
            <a:r>
              <a:rPr lang="en-US"/>
              <a:t> f3law.com | </a:t>
            </a:r>
            <a:fld id="{13400AC1-612A-4042-9DD2-75657F1E9181}"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a:extLst>
              <a:ext uri="{FF2B5EF4-FFF2-40B4-BE49-F238E27FC236}">
                <a16:creationId xmlns:a16="http://schemas.microsoft.com/office/drawing/2014/main" id="{CC875A68-E9C2-1A8B-D1D8-F971D89D0BB9}"/>
              </a:ext>
            </a:extLst>
          </p:cNvPr>
          <p:cNvSpPr>
            <a:spLocks noGrp="1" noChangeArrowheads="1"/>
          </p:cNvSpPr>
          <p:nvPr>
            <p:ph type="title"/>
          </p:nvPr>
        </p:nvSpPr>
        <p:spPr>
          <a:xfrm>
            <a:off x="4535905" y="376551"/>
            <a:ext cx="7261245" cy="1179876"/>
          </a:xfrm>
        </p:spPr>
        <p:txBody>
          <a:bodyPr>
            <a:noAutofit/>
          </a:bodyPr>
          <a:lstStyle/>
          <a:p>
            <a:pPr marL="566738" indent="-566738"/>
            <a:r>
              <a:rPr lang="en-US" altLang="en-US" sz="3600" b="1" dirty="0">
                <a:cs typeface="Tahoma" panose="020B0604030504040204" pitchFamily="34" charset="0"/>
              </a:rPr>
              <a:t>Q: How does the 4</a:t>
            </a:r>
            <a:r>
              <a:rPr lang="en-US" altLang="en-US" sz="3600" b="1" baseline="30000" dirty="0">
                <a:cs typeface="Tahoma" panose="020B0604030504040204" pitchFamily="34" charset="0"/>
              </a:rPr>
              <a:t>th</a:t>
            </a:r>
            <a:r>
              <a:rPr lang="en-US" altLang="en-US" sz="3600" b="1" dirty="0">
                <a:cs typeface="Tahoma" panose="020B0604030504040204" pitchFamily="34" charset="0"/>
              </a:rPr>
              <a:t> Amendment Apply in this Case?</a:t>
            </a:r>
          </a:p>
        </p:txBody>
      </p:sp>
      <p:sp>
        <p:nvSpPr>
          <p:cNvPr id="69636" name="Rectangle 3">
            <a:extLst>
              <a:ext uri="{FF2B5EF4-FFF2-40B4-BE49-F238E27FC236}">
                <a16:creationId xmlns:a16="http://schemas.microsoft.com/office/drawing/2014/main" id="{BF51647D-0B17-A35B-EC0D-D33D58236733}"/>
              </a:ext>
            </a:extLst>
          </p:cNvPr>
          <p:cNvSpPr>
            <a:spLocks noGrp="1" noChangeArrowheads="1"/>
          </p:cNvSpPr>
          <p:nvPr>
            <p:ph sz="quarter" idx="16"/>
          </p:nvPr>
        </p:nvSpPr>
        <p:spPr>
          <a:xfrm>
            <a:off x="4535905" y="1799617"/>
            <a:ext cx="7261245" cy="4049356"/>
          </a:xfrm>
        </p:spPr>
        <p:txBody>
          <a:bodyPr/>
          <a:lstStyle/>
          <a:p>
            <a:pPr marL="282575" indent="-282575">
              <a:buFontTx/>
              <a:buNone/>
            </a:pPr>
            <a:r>
              <a:rPr lang="en-US" altLang="en-US" b="1" dirty="0">
                <a:cs typeface="Tahoma" panose="020B0604030504040204" pitchFamily="34" charset="0"/>
              </a:rPr>
              <a:t>A</a:t>
            </a:r>
            <a:r>
              <a:rPr lang="en-US" altLang="en-US" dirty="0">
                <a:cs typeface="Tahoma" panose="020B0604030504040204" pitchFamily="34" charset="0"/>
              </a:rPr>
              <a:t>: The court relied on a 1999 decision that held that a warrantless, non-emergency search and seizure of an alleged victim of sexual abuse at her home was unconstitutional. [</a:t>
            </a:r>
            <a:r>
              <a:rPr lang="en-US" altLang="en-US" i="1" dirty="0" err="1">
                <a:cs typeface="Tahoma" panose="020B0604030504040204" pitchFamily="34" charset="0"/>
              </a:rPr>
              <a:t>Calabretta</a:t>
            </a:r>
            <a:r>
              <a:rPr lang="en-US" altLang="en-US" i="1" dirty="0">
                <a:cs typeface="Tahoma" panose="020B0604030504040204" pitchFamily="34" charset="0"/>
              </a:rPr>
              <a:t> v. Floyd, 189 </a:t>
            </a:r>
            <a:r>
              <a:rPr lang="en-US" altLang="en-US" i="1" dirty="0" err="1">
                <a:cs typeface="Tahoma" panose="020B0604030504040204" pitchFamily="34" charset="0"/>
              </a:rPr>
              <a:t>F.3d</a:t>
            </a:r>
            <a:r>
              <a:rPr lang="en-US" altLang="en-US" i="1" dirty="0">
                <a:cs typeface="Tahoma" panose="020B0604030504040204" pitchFamily="34" charset="0"/>
              </a:rPr>
              <a:t> 808 (9</a:t>
            </a:r>
            <a:r>
              <a:rPr lang="en-US" altLang="en-US" i="1" baseline="30000" dirty="0">
                <a:cs typeface="Tahoma" panose="020B0604030504040204" pitchFamily="34" charset="0"/>
              </a:rPr>
              <a:t>th</a:t>
            </a:r>
            <a:r>
              <a:rPr lang="en-US" altLang="en-US" i="1" dirty="0">
                <a:cs typeface="Tahoma" panose="020B0604030504040204" pitchFamily="34" charset="0"/>
              </a:rPr>
              <a:t> Cir, 1999)</a:t>
            </a:r>
            <a:r>
              <a:rPr lang="en-US" altLang="en-US" dirty="0">
                <a:cs typeface="Tahoma" panose="020B0604030504040204" pitchFamily="34" charset="0"/>
              </a:rPr>
              <a:t>]</a:t>
            </a:r>
          </a:p>
          <a:p>
            <a:pPr>
              <a:buFontTx/>
              <a:buNone/>
            </a:pPr>
            <a:endParaRPr lang="en-US" altLang="en-US" sz="2400" dirty="0">
              <a:latin typeface="Tahoma" panose="020B0604030504040204" pitchFamily="34" charset="0"/>
              <a:cs typeface="Tahoma" panose="020B0604030504040204" pitchFamily="34" charset="0"/>
            </a:endParaRPr>
          </a:p>
          <a:p>
            <a:pPr>
              <a:buFontTx/>
              <a:buNone/>
            </a:pPr>
            <a:endParaRPr lang="en-US" altLang="en-US" sz="2400" u="sng" dirty="0">
              <a:latin typeface="Tahoma" panose="020B0604030504040204" pitchFamily="34" charset="0"/>
              <a:cs typeface="Tahoma" panose="020B0604030504040204" pitchFamily="34" charset="0"/>
            </a:endParaRPr>
          </a:p>
        </p:txBody>
      </p:sp>
      <p:pic>
        <p:nvPicPr>
          <p:cNvPr id="69637" name="Picture 5">
            <a:extLst>
              <a:ext uri="{FF2B5EF4-FFF2-40B4-BE49-F238E27FC236}">
                <a16:creationId xmlns:a16="http://schemas.microsoft.com/office/drawing/2014/main" id="{B9771C03-0711-5440-F998-12188773B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285" y="3658223"/>
            <a:ext cx="33051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B25F7BA-97E0-D958-5311-9C76DCFA616D}"/>
              </a:ext>
            </a:extLst>
          </p:cNvPr>
          <p:cNvSpPr>
            <a:spLocks noGrp="1"/>
          </p:cNvSpPr>
          <p:nvPr>
            <p:ph type="sldNum" sz="quarter" idx="12"/>
          </p:nvPr>
        </p:nvSpPr>
        <p:spPr/>
        <p:txBody>
          <a:bodyPr/>
          <a:lstStyle/>
          <a:p>
            <a:r>
              <a:rPr lang="en-US"/>
              <a:t> f3law.com | </a:t>
            </a:r>
            <a:fld id="{13400AC1-612A-4042-9DD2-75657F1E9181}"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a:extLst>
              <a:ext uri="{FF2B5EF4-FFF2-40B4-BE49-F238E27FC236}">
                <a16:creationId xmlns:a16="http://schemas.microsoft.com/office/drawing/2014/main" id="{27FFB7E9-2E17-C93B-D65B-66E0657F24A9}"/>
              </a:ext>
            </a:extLst>
          </p:cNvPr>
          <p:cNvSpPr>
            <a:spLocks noGrp="1" noChangeArrowheads="1"/>
          </p:cNvSpPr>
          <p:nvPr>
            <p:ph type="title"/>
          </p:nvPr>
        </p:nvSpPr>
        <p:spPr/>
        <p:txBody>
          <a:bodyPr>
            <a:normAutofit/>
          </a:bodyPr>
          <a:lstStyle/>
          <a:p>
            <a:r>
              <a:rPr lang="en-US" altLang="en-US" b="1" dirty="0">
                <a:cs typeface="Tahoma" panose="020B0604030504040204" pitchFamily="34" charset="0"/>
              </a:rPr>
              <a:t>“Special Need” in School Setting</a:t>
            </a:r>
          </a:p>
        </p:txBody>
      </p:sp>
      <p:sp>
        <p:nvSpPr>
          <p:cNvPr id="70660" name="Rectangle 3">
            <a:extLst>
              <a:ext uri="{FF2B5EF4-FFF2-40B4-BE49-F238E27FC236}">
                <a16:creationId xmlns:a16="http://schemas.microsoft.com/office/drawing/2014/main" id="{6F7A282C-543D-B1DF-72AE-BA6F8B7CAD2D}"/>
              </a:ext>
            </a:extLst>
          </p:cNvPr>
          <p:cNvSpPr>
            <a:spLocks noGrp="1" noChangeArrowheads="1"/>
          </p:cNvSpPr>
          <p:nvPr>
            <p:ph sz="quarter" idx="16"/>
          </p:nvPr>
        </p:nvSpPr>
        <p:spPr>
          <a:xfrm>
            <a:off x="574745" y="1575881"/>
            <a:ext cx="11040511" cy="4499263"/>
          </a:xfrm>
        </p:spPr>
        <p:txBody>
          <a:bodyPr/>
          <a:lstStyle/>
          <a:p>
            <a:r>
              <a:rPr lang="en-US" altLang="en-US" dirty="0">
                <a:cs typeface="Tahoma" panose="020B0604030504040204" pitchFamily="34" charset="0"/>
              </a:rPr>
              <a:t>The court distinguished searches and seizures by </a:t>
            </a:r>
            <a:r>
              <a:rPr lang="en-US" altLang="en-US" u="sng" dirty="0">
                <a:cs typeface="Tahoma" panose="020B0604030504040204" pitchFamily="34" charset="0"/>
              </a:rPr>
              <a:t>school officials</a:t>
            </a:r>
            <a:r>
              <a:rPr lang="en-US" altLang="en-US" dirty="0">
                <a:cs typeface="Tahoma" panose="020B0604030504040204" pitchFamily="34" charset="0"/>
              </a:rPr>
              <a:t> from situations where a police officer or social worker, not connected with the school, conducts the interview</a:t>
            </a:r>
          </a:p>
          <a:p>
            <a:r>
              <a:rPr lang="en-US" altLang="en-US" dirty="0">
                <a:cs typeface="Tahoma" panose="020B0604030504040204" pitchFamily="34" charset="0"/>
              </a:rPr>
              <a:t>The court cited to the case of </a:t>
            </a:r>
            <a:r>
              <a:rPr lang="en-US" altLang="en-US" i="1" dirty="0">
                <a:cs typeface="Tahoma" panose="020B0604030504040204" pitchFamily="34" charset="0"/>
              </a:rPr>
              <a:t>New </a:t>
            </a:r>
            <a:r>
              <a:rPr lang="en-US" altLang="en-US" i="1" dirty="0" err="1">
                <a:cs typeface="Tahoma" panose="020B0604030504040204" pitchFamily="34" charset="0"/>
              </a:rPr>
              <a:t>Jeresy</a:t>
            </a:r>
            <a:r>
              <a:rPr lang="en-US" altLang="en-US" i="1" dirty="0">
                <a:cs typeface="Tahoma" panose="020B0604030504040204" pitchFamily="34" charset="0"/>
              </a:rPr>
              <a:t> v. T.L.O.</a:t>
            </a:r>
            <a:r>
              <a:rPr lang="en-US" altLang="en-US" dirty="0">
                <a:cs typeface="Tahoma" panose="020B0604030504040204" pitchFamily="34" charset="0"/>
              </a:rPr>
              <a:t>, where the U.S. Supreme Court recognized a “special need” in school search cases because teachers and administrators need to be able to maintain discipline in the classroom and on school grounds.</a:t>
            </a:r>
          </a:p>
          <a:p>
            <a:endParaRPr lang="en-US" altLang="en-US" sz="2400" dirty="0">
              <a:latin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34AEC5A4-F15E-2923-64AD-9888FFE7B716}"/>
              </a:ext>
            </a:extLst>
          </p:cNvPr>
          <p:cNvSpPr>
            <a:spLocks noGrp="1"/>
          </p:cNvSpPr>
          <p:nvPr>
            <p:ph type="sldNum" sz="quarter" idx="12"/>
          </p:nvPr>
        </p:nvSpPr>
        <p:spPr/>
        <p:txBody>
          <a:bodyPr/>
          <a:lstStyle/>
          <a:p>
            <a:r>
              <a:rPr lang="en-US"/>
              <a:t> f3law.com | </a:t>
            </a:r>
            <a:fld id="{13400AC1-612A-4042-9DD2-75657F1E9181}"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F635089C-C20C-8D93-13A3-7DEA48F7577D}"/>
              </a:ext>
            </a:extLst>
          </p:cNvPr>
          <p:cNvSpPr>
            <a:spLocks noGrp="1" noChangeArrowheads="1"/>
          </p:cNvSpPr>
          <p:nvPr>
            <p:ph sz="quarter" idx="16"/>
          </p:nvPr>
        </p:nvSpPr>
        <p:spPr>
          <a:xfrm>
            <a:off x="545899" y="2120630"/>
            <a:ext cx="7238533" cy="3730479"/>
          </a:xfrm>
        </p:spPr>
        <p:txBody>
          <a:bodyPr>
            <a:normAutofit/>
          </a:bodyPr>
          <a:lstStyle/>
          <a:p>
            <a:r>
              <a:rPr lang="en-US" altLang="en-US" dirty="0">
                <a:cs typeface="Tahoma" panose="020B0604030504040204" pitchFamily="34" charset="0"/>
              </a:rPr>
              <a:t>The “special need” was absent in Greene because </a:t>
            </a:r>
            <a:r>
              <a:rPr lang="en-US" altLang="en-US" dirty="0" err="1">
                <a:cs typeface="Tahoma" panose="020B0604030504040204" pitchFamily="34" charset="0"/>
              </a:rPr>
              <a:t>S.G</a:t>
            </a:r>
            <a:r>
              <a:rPr lang="en-US" altLang="en-US" dirty="0">
                <a:cs typeface="Tahoma" panose="020B0604030504040204" pitchFamily="34" charset="0"/>
              </a:rPr>
              <a:t>. was not suspected of violating school rules and there was no need for an immediate seizure to maintain order.</a:t>
            </a:r>
          </a:p>
        </p:txBody>
      </p:sp>
      <p:sp>
        <p:nvSpPr>
          <p:cNvPr id="71684" name="Rectangle 4">
            <a:extLst>
              <a:ext uri="{FF2B5EF4-FFF2-40B4-BE49-F238E27FC236}">
                <a16:creationId xmlns:a16="http://schemas.microsoft.com/office/drawing/2014/main" id="{A8F5EA47-15B9-7D98-10E7-FD87073D6AE7}"/>
              </a:ext>
            </a:extLst>
          </p:cNvPr>
          <p:cNvSpPr>
            <a:spLocks noGrp="1" noChangeArrowheads="1"/>
          </p:cNvSpPr>
          <p:nvPr>
            <p:ph type="title"/>
          </p:nvPr>
        </p:nvSpPr>
        <p:spPr>
          <a:noFill/>
        </p:spPr>
        <p:txBody>
          <a:bodyPr>
            <a:noAutofit/>
          </a:bodyPr>
          <a:lstStyle/>
          <a:p>
            <a:r>
              <a:rPr lang="en-US" altLang="en-US" b="1" dirty="0">
                <a:cs typeface="Tahoma" panose="020B0604030504040204" pitchFamily="34" charset="0"/>
              </a:rPr>
              <a:t>“Special Need” in School Setting</a:t>
            </a:r>
          </a:p>
        </p:txBody>
      </p:sp>
      <p:pic>
        <p:nvPicPr>
          <p:cNvPr id="28" name="Picture Placeholder 27" descr="A group of children sitting on stairs&#10;&#10;Description automatically generated">
            <a:extLst>
              <a:ext uri="{FF2B5EF4-FFF2-40B4-BE49-F238E27FC236}">
                <a16:creationId xmlns:a16="http://schemas.microsoft.com/office/drawing/2014/main" id="{F977D25D-F064-A2AD-EC72-177AA4F468D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257" r="27257"/>
          <a:stretch>
            <a:fillRect/>
          </a:stretch>
        </p:blipFill>
        <p:spPr/>
      </p:pic>
      <p:sp>
        <p:nvSpPr>
          <p:cNvPr id="29" name="Slide Number Placeholder 28">
            <a:extLst>
              <a:ext uri="{FF2B5EF4-FFF2-40B4-BE49-F238E27FC236}">
                <a16:creationId xmlns:a16="http://schemas.microsoft.com/office/drawing/2014/main" id="{AF22241A-8E4C-2080-9C07-61D5A0BA263A}"/>
              </a:ext>
            </a:extLst>
          </p:cNvPr>
          <p:cNvSpPr>
            <a:spLocks noGrp="1"/>
          </p:cNvSpPr>
          <p:nvPr>
            <p:ph type="sldNum" sz="quarter" idx="12"/>
          </p:nvPr>
        </p:nvSpPr>
        <p:spPr/>
        <p:txBody>
          <a:bodyPr/>
          <a:lstStyle/>
          <a:p>
            <a:r>
              <a:rPr lang="en-US"/>
              <a:t> f3law.com | </a:t>
            </a:r>
            <a:fld id="{13400AC1-612A-4042-9DD2-75657F1E9181}"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a:extLst>
              <a:ext uri="{FF2B5EF4-FFF2-40B4-BE49-F238E27FC236}">
                <a16:creationId xmlns:a16="http://schemas.microsoft.com/office/drawing/2014/main" id="{D92FAB98-3B62-6344-7490-E706A8381E52}"/>
              </a:ext>
            </a:extLst>
          </p:cNvPr>
          <p:cNvSpPr>
            <a:spLocks noGrp="1" noChangeArrowheads="1"/>
          </p:cNvSpPr>
          <p:nvPr>
            <p:ph type="title"/>
          </p:nvPr>
        </p:nvSpPr>
        <p:spPr/>
        <p:txBody>
          <a:bodyPr/>
          <a:lstStyle/>
          <a:p>
            <a:r>
              <a:rPr lang="en-US" altLang="en-US" b="1" dirty="0">
                <a:cs typeface="Tahoma" panose="020B0604030504040204" pitchFamily="34" charset="0"/>
              </a:rPr>
              <a:t>“Reasonableness Standard”</a:t>
            </a:r>
            <a:endParaRPr lang="en-US" altLang="en-US" b="1" i="1" dirty="0">
              <a:cs typeface="Tahoma" panose="020B0604030504040204" pitchFamily="34" charset="0"/>
            </a:endParaRPr>
          </a:p>
        </p:txBody>
      </p:sp>
      <p:sp>
        <p:nvSpPr>
          <p:cNvPr id="72708" name="Rectangle 4">
            <a:extLst>
              <a:ext uri="{FF2B5EF4-FFF2-40B4-BE49-F238E27FC236}">
                <a16:creationId xmlns:a16="http://schemas.microsoft.com/office/drawing/2014/main" id="{AA3E890C-00E7-8129-AF84-EB16ECCE099E}"/>
              </a:ext>
            </a:extLst>
          </p:cNvPr>
          <p:cNvSpPr>
            <a:spLocks noGrp="1" noChangeArrowheads="1"/>
          </p:cNvSpPr>
          <p:nvPr>
            <p:ph sz="quarter" idx="16"/>
          </p:nvPr>
        </p:nvSpPr>
        <p:spPr/>
        <p:txBody>
          <a:bodyPr/>
          <a:lstStyle/>
          <a:p>
            <a:pPr>
              <a:lnSpc>
                <a:spcPct val="90000"/>
              </a:lnSpc>
            </a:pPr>
            <a:r>
              <a:rPr lang="en-US" altLang="en-US" dirty="0">
                <a:cs typeface="Tahoma" panose="020B0604030504040204" pitchFamily="34" charset="0"/>
              </a:rPr>
              <a:t>In </a:t>
            </a:r>
            <a:r>
              <a:rPr lang="en-US" altLang="en-US" i="1" dirty="0">
                <a:cs typeface="Tahoma" panose="020B0604030504040204" pitchFamily="34" charset="0"/>
              </a:rPr>
              <a:t>T.L.O., </a:t>
            </a:r>
            <a:r>
              <a:rPr lang="en-US" altLang="en-US" dirty="0">
                <a:cs typeface="Tahoma" panose="020B0604030504040204" pitchFamily="34" charset="0"/>
              </a:rPr>
              <a:t>the court applied a “reasonableness” standard that is lower than what is typically required when considering 4th Amendment search and seizure violations.</a:t>
            </a:r>
          </a:p>
          <a:p>
            <a:pPr>
              <a:lnSpc>
                <a:spcPct val="90000"/>
              </a:lnSpc>
            </a:pPr>
            <a:endParaRPr lang="en-US" altLang="en-US" dirty="0">
              <a:cs typeface="Tahoma" panose="020B0604030504040204" pitchFamily="34" charset="0"/>
            </a:endParaRPr>
          </a:p>
          <a:p>
            <a:pPr>
              <a:lnSpc>
                <a:spcPct val="90000"/>
              </a:lnSpc>
              <a:buClr>
                <a:schemeClr val="tx1"/>
              </a:buClr>
            </a:pPr>
            <a:r>
              <a:rPr lang="en-US" altLang="en-US" dirty="0">
                <a:cs typeface="Tahoma" panose="020B0604030504040204" pitchFamily="34" charset="0"/>
              </a:rPr>
              <a:t>In </a:t>
            </a:r>
            <a:r>
              <a:rPr lang="en-US" altLang="en-US" i="1" dirty="0">
                <a:cs typeface="Tahoma" panose="020B0604030504040204" pitchFamily="34" charset="0"/>
              </a:rPr>
              <a:t>Greene</a:t>
            </a:r>
            <a:r>
              <a:rPr lang="en-US" altLang="en-US" dirty="0">
                <a:cs typeface="Tahoma" panose="020B0604030504040204" pitchFamily="34" charset="0"/>
              </a:rPr>
              <a:t>, </a:t>
            </a:r>
            <a:r>
              <a:rPr lang="en-US" altLang="en-US" dirty="0" err="1">
                <a:cs typeface="Tahoma" panose="020B0604030504040204" pitchFamily="34" charset="0"/>
              </a:rPr>
              <a:t>Camreta</a:t>
            </a:r>
            <a:r>
              <a:rPr lang="en-US" altLang="en-US" dirty="0">
                <a:cs typeface="Tahoma" panose="020B0604030504040204" pitchFamily="34" charset="0"/>
              </a:rPr>
              <a:t> and the law enforcement officer argued that the lower standard of “reasonableness” should apply.  But the Court found that the lower standard applied only to school officials, and did not apply to the caseworker.</a:t>
            </a:r>
          </a:p>
          <a:p>
            <a:endParaRPr lang="en-US" altLang="en-US" dirty="0">
              <a:cs typeface="Tahoma" panose="020B0604030504040204" pitchFamily="34" charset="0"/>
            </a:endParaRPr>
          </a:p>
          <a:p>
            <a:r>
              <a:rPr lang="en-US" altLang="en-US" dirty="0">
                <a:cs typeface="Tahoma" panose="020B0604030504040204" pitchFamily="34" charset="0"/>
              </a:rPr>
              <a:t>The caseworker was serving a law enforcement purpose and was accompanied by a law enforcement officer.  Thus, they were required to have a warrant/court order, parent permission, or exigent circumstances to “seize” the student and conduct the interview.</a:t>
            </a:r>
          </a:p>
          <a:p>
            <a:pPr marL="0" indent="0">
              <a:lnSpc>
                <a:spcPct val="90000"/>
              </a:lnSpc>
              <a:buClr>
                <a:schemeClr val="tx1"/>
              </a:buClr>
              <a:buNone/>
            </a:pPr>
            <a:endParaRPr lang="en-US" altLang="en-US" sz="2400" dirty="0">
              <a:latin typeface="Tahoma" panose="020B0604030504040204" pitchFamily="34" charset="0"/>
              <a:cs typeface="Tahoma" panose="020B0604030504040204" pitchFamily="34" charset="0"/>
            </a:endParaRPr>
          </a:p>
          <a:p>
            <a:pPr>
              <a:lnSpc>
                <a:spcPct val="90000"/>
              </a:lnSpc>
              <a:buClr>
                <a:schemeClr val="tx1"/>
              </a:buClr>
            </a:pPr>
            <a:endParaRPr lang="en-US" altLang="en-US" sz="2400" dirty="0">
              <a:latin typeface="Tahoma" panose="020B0604030504040204" pitchFamily="34" charset="0"/>
              <a:cs typeface="Tahoma" panose="020B0604030504040204" pitchFamily="34" charset="0"/>
            </a:endParaRPr>
          </a:p>
          <a:p>
            <a:pPr>
              <a:lnSpc>
                <a:spcPct val="90000"/>
              </a:lnSpc>
            </a:pPr>
            <a:endParaRPr lang="en-US" altLang="en-US" dirty="0">
              <a:latin typeface="Tahoma" panose="020B0604030504040204" pitchFamily="34" charset="0"/>
              <a:cs typeface="Tahoma" panose="020B0604030504040204" pitchFamily="34" charset="0"/>
            </a:endParaRPr>
          </a:p>
          <a:p>
            <a:pPr>
              <a:lnSpc>
                <a:spcPct val="90000"/>
              </a:lnSpc>
              <a:buClr>
                <a:schemeClr val="tx1"/>
              </a:buClr>
            </a:pPr>
            <a:endParaRPr lang="en-US" altLang="en-US" dirty="0">
              <a:latin typeface="Tahoma" panose="020B0604030504040204" pitchFamily="34" charset="0"/>
              <a:cs typeface="Tahoma" panose="020B0604030504040204" pitchFamily="34" charset="0"/>
            </a:endParaRPr>
          </a:p>
          <a:p>
            <a:pPr>
              <a:lnSpc>
                <a:spcPct val="90000"/>
              </a:lnSpc>
            </a:pPr>
            <a:endParaRPr lang="en-US" altLang="en-US" dirty="0">
              <a:latin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E762871D-1A46-BF9F-DD61-3682DADA65C2}"/>
              </a:ext>
            </a:extLst>
          </p:cNvPr>
          <p:cNvSpPr>
            <a:spLocks noGrp="1"/>
          </p:cNvSpPr>
          <p:nvPr>
            <p:ph type="sldNum" sz="quarter" idx="12"/>
          </p:nvPr>
        </p:nvSpPr>
        <p:spPr/>
        <p:txBody>
          <a:bodyPr/>
          <a:lstStyle/>
          <a:p>
            <a:r>
              <a:rPr lang="en-US"/>
              <a:t> f3law.com | </a:t>
            </a:r>
            <a:fld id="{13400AC1-612A-4042-9DD2-75657F1E9181}"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a:extLst>
              <a:ext uri="{FF2B5EF4-FFF2-40B4-BE49-F238E27FC236}">
                <a16:creationId xmlns:a16="http://schemas.microsoft.com/office/drawing/2014/main" id="{828E1855-195B-C950-23D8-C7D1B3D0AF55}"/>
              </a:ext>
            </a:extLst>
          </p:cNvPr>
          <p:cNvSpPr>
            <a:spLocks noGrp="1" noChangeArrowheads="1"/>
          </p:cNvSpPr>
          <p:nvPr>
            <p:ph type="title"/>
          </p:nvPr>
        </p:nvSpPr>
        <p:spPr>
          <a:xfrm>
            <a:off x="574745" y="378687"/>
            <a:ext cx="11040511" cy="1093274"/>
          </a:xfrm>
        </p:spPr>
        <p:txBody>
          <a:bodyPr>
            <a:noAutofit/>
          </a:bodyPr>
          <a:lstStyle/>
          <a:p>
            <a:pPr marL="625475" indent="-625475"/>
            <a:r>
              <a:rPr lang="en-US" altLang="en-US" b="1" dirty="0">
                <a:cs typeface="Tahoma" panose="020B0604030504040204" pitchFamily="34" charset="0"/>
              </a:rPr>
              <a:t>Q: What happened to the school district named in the lawsuit?</a:t>
            </a:r>
          </a:p>
        </p:txBody>
      </p:sp>
      <p:sp>
        <p:nvSpPr>
          <p:cNvPr id="73732" name="Rectangle 3">
            <a:extLst>
              <a:ext uri="{FF2B5EF4-FFF2-40B4-BE49-F238E27FC236}">
                <a16:creationId xmlns:a16="http://schemas.microsoft.com/office/drawing/2014/main" id="{716EC16B-A4EF-C53E-51D6-D23C795CE17E}"/>
              </a:ext>
            </a:extLst>
          </p:cNvPr>
          <p:cNvSpPr>
            <a:spLocks noGrp="1" noChangeArrowheads="1"/>
          </p:cNvSpPr>
          <p:nvPr>
            <p:ph sz="quarter" idx="16"/>
          </p:nvPr>
        </p:nvSpPr>
        <p:spPr>
          <a:xfrm>
            <a:off x="574745" y="2196790"/>
            <a:ext cx="11040511" cy="3878354"/>
          </a:xfrm>
        </p:spPr>
        <p:txBody>
          <a:bodyPr>
            <a:normAutofit/>
          </a:bodyPr>
          <a:lstStyle/>
          <a:p>
            <a:pPr>
              <a:buFontTx/>
              <a:buNone/>
            </a:pPr>
            <a:r>
              <a:rPr lang="en-US" altLang="en-US" b="1" dirty="0">
                <a:latin typeface="Arial Nova" panose="020B0504020202020204" pitchFamily="34" charset="0"/>
                <a:cs typeface="Tahoma" panose="020B0604030504040204" pitchFamily="34" charset="0"/>
              </a:rPr>
              <a:t>A:</a:t>
            </a:r>
            <a:r>
              <a:rPr lang="en-US" altLang="en-US" dirty="0">
                <a:latin typeface="Arial Nova" panose="020B0504020202020204" pitchFamily="34" charset="0"/>
                <a:cs typeface="Tahoma" panose="020B0604030504040204" pitchFamily="34" charset="0"/>
              </a:rPr>
              <a:t> The claims against the school district were dismissed and not appealed to the Ninth Circuit so there is no discussion as to whether the school district could face liability for allowing a search by a caseworker or law enforcement absent a warrant, court order or showing of exigent circumstances.</a:t>
            </a:r>
          </a:p>
        </p:txBody>
      </p:sp>
      <p:pic>
        <p:nvPicPr>
          <p:cNvPr id="73733" name="Picture 5">
            <a:extLst>
              <a:ext uri="{FF2B5EF4-FFF2-40B4-BE49-F238E27FC236}">
                <a16:creationId xmlns:a16="http://schemas.microsoft.com/office/drawing/2014/main" id="{0AEA9156-B917-EDA9-51A3-31F3A338F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400" y="3429000"/>
            <a:ext cx="2743200" cy="266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839D561-2F29-B174-2B1D-595BC4E4590A}"/>
              </a:ext>
            </a:extLst>
          </p:cNvPr>
          <p:cNvSpPr>
            <a:spLocks noGrp="1"/>
          </p:cNvSpPr>
          <p:nvPr>
            <p:ph type="sldNum" sz="quarter" idx="12"/>
          </p:nvPr>
        </p:nvSpPr>
        <p:spPr/>
        <p:txBody>
          <a:bodyPr/>
          <a:lstStyle/>
          <a:p>
            <a:r>
              <a:rPr lang="en-US"/>
              <a:t> f3law.com | </a:t>
            </a:r>
            <a:fld id="{13400AC1-612A-4042-9DD2-75657F1E9181}"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a:extLst>
              <a:ext uri="{FF2B5EF4-FFF2-40B4-BE49-F238E27FC236}">
                <a16:creationId xmlns:a16="http://schemas.microsoft.com/office/drawing/2014/main" id="{B710B1DC-26B0-5129-0A22-12179A8181F3}"/>
              </a:ext>
            </a:extLst>
          </p:cNvPr>
          <p:cNvSpPr>
            <a:spLocks noGrp="1" noChangeArrowheads="1"/>
          </p:cNvSpPr>
          <p:nvPr>
            <p:ph type="title"/>
          </p:nvPr>
        </p:nvSpPr>
        <p:spPr>
          <a:xfrm>
            <a:off x="574745" y="378687"/>
            <a:ext cx="11040511" cy="1126728"/>
          </a:xfrm>
        </p:spPr>
        <p:txBody>
          <a:bodyPr>
            <a:noAutofit/>
          </a:bodyPr>
          <a:lstStyle/>
          <a:p>
            <a:pPr marL="625475" indent="-625475"/>
            <a:r>
              <a:rPr lang="en-US" altLang="en-US" b="1" dirty="0">
                <a:cs typeface="Tahoma" panose="020B0604030504040204" pitchFamily="34" charset="0"/>
              </a:rPr>
              <a:t>Q:  Does Penal Code section 11174.3 override the holding in </a:t>
            </a:r>
            <a:r>
              <a:rPr lang="en-US" altLang="en-US" b="1" i="1" dirty="0">
                <a:cs typeface="Tahoma" panose="020B0604030504040204" pitchFamily="34" charset="0"/>
              </a:rPr>
              <a:t>Greene</a:t>
            </a:r>
            <a:r>
              <a:rPr lang="en-US" altLang="en-US" b="1" dirty="0">
                <a:cs typeface="Tahoma" panose="020B0604030504040204" pitchFamily="34" charset="0"/>
              </a:rPr>
              <a:t>?</a:t>
            </a:r>
          </a:p>
        </p:txBody>
      </p:sp>
      <p:sp>
        <p:nvSpPr>
          <p:cNvPr id="74756" name="Rectangle 3">
            <a:extLst>
              <a:ext uri="{FF2B5EF4-FFF2-40B4-BE49-F238E27FC236}">
                <a16:creationId xmlns:a16="http://schemas.microsoft.com/office/drawing/2014/main" id="{60EBE1AA-2078-6176-2559-BE468F769DB4}"/>
              </a:ext>
            </a:extLst>
          </p:cNvPr>
          <p:cNvSpPr>
            <a:spLocks noGrp="1" noChangeArrowheads="1"/>
          </p:cNvSpPr>
          <p:nvPr>
            <p:ph sz="quarter" idx="16"/>
          </p:nvPr>
        </p:nvSpPr>
        <p:spPr>
          <a:xfrm>
            <a:off x="574745" y="2074127"/>
            <a:ext cx="11040511" cy="4001017"/>
          </a:xfrm>
        </p:spPr>
        <p:txBody>
          <a:bodyPr/>
          <a:lstStyle/>
          <a:p>
            <a:pPr>
              <a:buFontTx/>
              <a:buNone/>
            </a:pPr>
            <a:r>
              <a:rPr lang="en-US" altLang="en-US" sz="2000" b="1" dirty="0">
                <a:cs typeface="Tahoma" panose="020B0604030504040204" pitchFamily="34" charset="0"/>
              </a:rPr>
              <a:t>A:  No.</a:t>
            </a:r>
            <a:r>
              <a:rPr lang="en-US" altLang="en-US" sz="2000" dirty="0">
                <a:cs typeface="Tahoma" panose="020B0604030504040204" pitchFamily="34" charset="0"/>
              </a:rPr>
              <a:t>  Penal Code section 11174.3, which specifically allows social services to come onto a school campus during school hours to interview a student suspected of being a victim of child abuse or neglect, does not trump the protections of the Fourth Amendment of the United States Constitution against unreasonable search and seizure.  The Court in</a:t>
            </a:r>
            <a:r>
              <a:rPr lang="en-US" altLang="en-US" sz="2000" i="1" dirty="0">
                <a:cs typeface="Tahoma" panose="020B0604030504040204" pitchFamily="34" charset="0"/>
              </a:rPr>
              <a:t> Greene</a:t>
            </a:r>
            <a:r>
              <a:rPr lang="en-US" altLang="en-US" sz="2000" dirty="0">
                <a:cs typeface="Tahoma" panose="020B0604030504040204" pitchFamily="34" charset="0"/>
              </a:rPr>
              <a:t> found that the on-campus interview of the student violated the Fourth Amendment—notwithstanding Oregon state law largely identical to California Penal Code section 11174.3.  Because of the similarity between California’s statutory scheme and Oregon’s, the Court’s conclusion would likely have been the same had California law been at issue. </a:t>
            </a:r>
          </a:p>
        </p:txBody>
      </p:sp>
      <p:sp>
        <p:nvSpPr>
          <p:cNvPr id="2" name="Slide Number Placeholder 1">
            <a:extLst>
              <a:ext uri="{FF2B5EF4-FFF2-40B4-BE49-F238E27FC236}">
                <a16:creationId xmlns:a16="http://schemas.microsoft.com/office/drawing/2014/main" id="{B0967BE9-DC02-2824-D3F7-B077217AA241}"/>
              </a:ext>
            </a:extLst>
          </p:cNvPr>
          <p:cNvSpPr>
            <a:spLocks noGrp="1"/>
          </p:cNvSpPr>
          <p:nvPr>
            <p:ph type="sldNum" sz="quarter" idx="12"/>
          </p:nvPr>
        </p:nvSpPr>
        <p:spPr/>
        <p:txBody>
          <a:bodyPr/>
          <a:lstStyle/>
          <a:p>
            <a:r>
              <a:rPr lang="en-US"/>
              <a:t> f3law.com | </a:t>
            </a:r>
            <a:fld id="{13400AC1-612A-4042-9DD2-75657F1E9181}"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a:extLst>
              <a:ext uri="{FF2B5EF4-FFF2-40B4-BE49-F238E27FC236}">
                <a16:creationId xmlns:a16="http://schemas.microsoft.com/office/drawing/2014/main" id="{A71A798E-567C-092E-2371-E6AB3644703B}"/>
              </a:ext>
            </a:extLst>
          </p:cNvPr>
          <p:cNvSpPr>
            <a:spLocks noGrp="1" noChangeArrowheads="1"/>
          </p:cNvSpPr>
          <p:nvPr>
            <p:ph type="title"/>
          </p:nvPr>
        </p:nvSpPr>
        <p:spPr>
          <a:xfrm>
            <a:off x="574745" y="378686"/>
            <a:ext cx="11040511" cy="1650835"/>
          </a:xfrm>
        </p:spPr>
        <p:txBody>
          <a:bodyPr>
            <a:noAutofit/>
          </a:bodyPr>
          <a:lstStyle/>
          <a:p>
            <a:pPr marL="682625" indent="-682625"/>
            <a:r>
              <a:rPr lang="en-US" altLang="en-US" b="1" dirty="0">
                <a:cs typeface="Tahoma" panose="020B0604030504040204" pitchFamily="34" charset="0"/>
              </a:rPr>
              <a:t>Q:  Does </a:t>
            </a:r>
            <a:r>
              <a:rPr lang="en-US" altLang="en-US" b="1" i="1" dirty="0">
                <a:cs typeface="Tahoma" panose="020B0604030504040204" pitchFamily="34" charset="0"/>
              </a:rPr>
              <a:t>Greene</a:t>
            </a:r>
            <a:r>
              <a:rPr lang="en-US" altLang="en-US" b="1" dirty="0">
                <a:cs typeface="Tahoma" panose="020B0604030504040204" pitchFamily="34" charset="0"/>
              </a:rPr>
              <a:t> still apply if the social worker acts without a law enforcement officer?</a:t>
            </a:r>
          </a:p>
        </p:txBody>
      </p:sp>
      <p:sp>
        <p:nvSpPr>
          <p:cNvPr id="75780" name="Rectangle 3">
            <a:extLst>
              <a:ext uri="{FF2B5EF4-FFF2-40B4-BE49-F238E27FC236}">
                <a16:creationId xmlns:a16="http://schemas.microsoft.com/office/drawing/2014/main" id="{72B08955-7500-14CF-5A8B-A01654F181E3}"/>
              </a:ext>
            </a:extLst>
          </p:cNvPr>
          <p:cNvSpPr>
            <a:spLocks noGrp="1" noChangeArrowheads="1"/>
          </p:cNvSpPr>
          <p:nvPr>
            <p:ph sz="quarter" idx="16"/>
          </p:nvPr>
        </p:nvSpPr>
        <p:spPr>
          <a:xfrm>
            <a:off x="574745" y="2665141"/>
            <a:ext cx="11040511" cy="3410003"/>
          </a:xfrm>
        </p:spPr>
        <p:txBody>
          <a:bodyPr>
            <a:normAutofit/>
          </a:bodyPr>
          <a:lstStyle/>
          <a:p>
            <a:pPr>
              <a:lnSpc>
                <a:spcPct val="80000"/>
              </a:lnSpc>
              <a:buFontTx/>
              <a:buNone/>
            </a:pPr>
            <a:r>
              <a:rPr lang="en-US" altLang="en-US" b="1" dirty="0">
                <a:cs typeface="Tahoma" panose="020B0604030504040204" pitchFamily="34" charset="0"/>
              </a:rPr>
              <a:t>A:</a:t>
            </a:r>
            <a:r>
              <a:rPr lang="en-US" altLang="en-US" dirty="0">
                <a:cs typeface="Tahoma" panose="020B0604030504040204" pitchFamily="34" charset="0"/>
              </a:rPr>
              <a:t> The Court gave no clear indication that the absence of the police officer would have changed the outcome of the case.  The court focused on the interviewers serving a “law enforcement purpose.”  Child Protective Services often collaborates with law enforcement and often there are no clear distinctions between civil and criminal consequences that could arise from a CPS investigation.  For that reason, we advise applying the same procedures to law enforcement and CPS investigators.</a:t>
            </a:r>
          </a:p>
        </p:txBody>
      </p:sp>
      <p:sp>
        <p:nvSpPr>
          <p:cNvPr id="2" name="Slide Number Placeholder 1">
            <a:extLst>
              <a:ext uri="{FF2B5EF4-FFF2-40B4-BE49-F238E27FC236}">
                <a16:creationId xmlns:a16="http://schemas.microsoft.com/office/drawing/2014/main" id="{ED3C3A46-88CD-EF0C-56E9-FFFA704201B7}"/>
              </a:ext>
            </a:extLst>
          </p:cNvPr>
          <p:cNvSpPr>
            <a:spLocks noGrp="1"/>
          </p:cNvSpPr>
          <p:nvPr>
            <p:ph type="sldNum" sz="quarter" idx="12"/>
          </p:nvPr>
        </p:nvSpPr>
        <p:spPr/>
        <p:txBody>
          <a:bodyPr/>
          <a:lstStyle/>
          <a:p>
            <a:r>
              <a:rPr lang="en-US"/>
              <a:t> f3law.com | </a:t>
            </a:r>
            <a:fld id="{13400AC1-612A-4042-9DD2-75657F1E9181}"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509192B-D651-CC99-3D21-9E040AF247CE}"/>
              </a:ext>
            </a:extLst>
          </p:cNvPr>
          <p:cNvSpPr>
            <a:spLocks noGrp="1" noChangeArrowheads="1"/>
          </p:cNvSpPr>
          <p:nvPr>
            <p:ph type="title"/>
          </p:nvPr>
        </p:nvSpPr>
        <p:spPr/>
        <p:txBody>
          <a:bodyPr>
            <a:normAutofit fontScale="90000"/>
          </a:bodyPr>
          <a:lstStyle/>
          <a:p>
            <a:pPr>
              <a:defRPr/>
            </a:pPr>
            <a:r>
              <a:rPr lang="en-US" altLang="en-US" sz="4400" dirty="0">
                <a:effectLst>
                  <a:outerShdw blurRad="38100" dist="38100" dir="2700000" algn="tl">
                    <a:srgbClr val="C0C0C0"/>
                  </a:outerShdw>
                </a:effectLst>
              </a:rPr>
              <a:t>Searches by School Personnel</a:t>
            </a:r>
            <a:endParaRPr lang="en-US" altLang="en-US" dirty="0">
              <a:effectLst>
                <a:outerShdw blurRad="38100" dist="38100" dir="2700000" algn="tl">
                  <a:srgbClr val="C0C0C0"/>
                </a:outerShdw>
              </a:effectLst>
            </a:endParaRPr>
          </a:p>
        </p:txBody>
      </p:sp>
      <p:sp>
        <p:nvSpPr>
          <p:cNvPr id="4" name="Content Placeholder 3">
            <a:extLst>
              <a:ext uri="{FF2B5EF4-FFF2-40B4-BE49-F238E27FC236}">
                <a16:creationId xmlns:a16="http://schemas.microsoft.com/office/drawing/2014/main" id="{9B6490F3-545A-97D1-630A-781B16CBDDAD}"/>
              </a:ext>
            </a:extLst>
          </p:cNvPr>
          <p:cNvSpPr>
            <a:spLocks noGrp="1"/>
          </p:cNvSpPr>
          <p:nvPr>
            <p:ph sz="quarter" idx="16"/>
          </p:nvPr>
        </p:nvSpPr>
        <p:spPr/>
        <p:txBody>
          <a:bodyPr/>
          <a:lstStyle/>
          <a:p>
            <a:pPr marL="0" indent="0">
              <a:buNone/>
            </a:pPr>
            <a:r>
              <a:rPr lang="en-US" altLang="en-US" sz="2000" b="1" dirty="0"/>
              <a:t>Part I: Searches Based on Reasonable Suspicion</a:t>
            </a:r>
          </a:p>
          <a:p>
            <a:endParaRPr lang="en-US" dirty="0"/>
          </a:p>
        </p:txBody>
      </p:sp>
      <p:pic>
        <p:nvPicPr>
          <p:cNvPr id="20484" name="Picture 3">
            <a:extLst>
              <a:ext uri="{FF2B5EF4-FFF2-40B4-BE49-F238E27FC236}">
                <a16:creationId xmlns:a16="http://schemas.microsoft.com/office/drawing/2014/main" id="{659729F4-D40C-C9AD-BC84-A1829C345623}"/>
              </a:ext>
            </a:extLst>
          </p:cNvPr>
          <p:cNvPicPr>
            <a:picLocks noChangeAspect="1" noChangeArrowheads="1"/>
          </p:cNvPicPr>
          <p:nvPr/>
        </p:nvPicPr>
        <p:blipFill>
          <a:blip r:embed="rId3">
            <a:lum bright="34000" contrast="68000"/>
            <a:grayscl/>
            <a:extLst>
              <a:ext uri="{28A0092B-C50C-407E-A947-70E740481C1C}">
                <a14:useLocalDpi xmlns:a14="http://schemas.microsoft.com/office/drawing/2010/main" val="0"/>
              </a:ext>
            </a:extLst>
          </a:blip>
          <a:srcRect/>
          <a:stretch>
            <a:fillRect/>
          </a:stretch>
        </p:blipFill>
        <p:spPr bwMode="auto">
          <a:xfrm>
            <a:off x="4495801" y="2605348"/>
            <a:ext cx="30067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58CAAB58-9FF1-2EE4-95F4-EDBC5C06021A}"/>
              </a:ext>
            </a:extLst>
          </p:cNvPr>
          <p:cNvSpPr>
            <a:spLocks noGrp="1"/>
          </p:cNvSpPr>
          <p:nvPr>
            <p:ph type="sldNum" sz="quarter" idx="12"/>
          </p:nvPr>
        </p:nvSpPr>
        <p:spPr/>
        <p:txBody>
          <a:bodyPr/>
          <a:lstStyle/>
          <a:p>
            <a:r>
              <a:rPr lang="en-US"/>
              <a:t> f3law.com | </a:t>
            </a:r>
            <a:fld id="{13400AC1-612A-4042-9DD2-75657F1E9181}"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3">
            <a:extLst>
              <a:ext uri="{FF2B5EF4-FFF2-40B4-BE49-F238E27FC236}">
                <a16:creationId xmlns:a16="http://schemas.microsoft.com/office/drawing/2014/main" id="{F558C09A-279C-12F0-7986-6E475A5D4A12}"/>
              </a:ext>
            </a:extLst>
          </p:cNvPr>
          <p:cNvSpPr>
            <a:spLocks noGrp="1" noChangeArrowheads="1"/>
          </p:cNvSpPr>
          <p:nvPr>
            <p:ph sz="quarter" idx="16"/>
          </p:nvPr>
        </p:nvSpPr>
        <p:spPr>
          <a:xfrm>
            <a:off x="545899" y="2910468"/>
            <a:ext cx="7238533" cy="2940641"/>
          </a:xfrm>
        </p:spPr>
        <p:txBody>
          <a:bodyPr>
            <a:normAutofit/>
          </a:bodyPr>
          <a:lstStyle/>
          <a:p>
            <a:pPr marL="346075" indent="-346075">
              <a:buFontTx/>
              <a:buNone/>
            </a:pPr>
            <a:r>
              <a:rPr lang="en-US" altLang="en-US" b="1" dirty="0">
                <a:cs typeface="Tahoma" panose="020B0604030504040204" pitchFamily="34" charset="0"/>
              </a:rPr>
              <a:t>A:</a:t>
            </a:r>
            <a:r>
              <a:rPr lang="en-US" altLang="en-US" dirty="0">
                <a:cs typeface="Tahoma" panose="020B0604030504040204" pitchFamily="34" charset="0"/>
              </a:rPr>
              <a:t>  </a:t>
            </a:r>
            <a:r>
              <a:rPr lang="en-US" altLang="en-US" b="1" dirty="0">
                <a:solidFill>
                  <a:srgbClr val="981D97"/>
                </a:solidFill>
                <a:cs typeface="Tahoma" panose="020B0604030504040204" pitchFamily="34" charset="0"/>
              </a:rPr>
              <a:t>No.</a:t>
            </a:r>
            <a:r>
              <a:rPr lang="en-US" altLang="en-US" dirty="0">
                <a:cs typeface="Tahoma" panose="020B0604030504040204" pitchFamily="34" charset="0"/>
              </a:rPr>
              <a:t>  Pursuant to Penal Code section 11166, district staff are mandatory reporters of child abuse and must report known or reasonably suspected instances of child abuse or neglect.  </a:t>
            </a:r>
            <a:br>
              <a:rPr lang="en-US" altLang="en-US" dirty="0">
                <a:cs typeface="Tahoma" panose="020B0604030504040204" pitchFamily="34" charset="0"/>
              </a:rPr>
            </a:br>
            <a:endParaRPr lang="en-US" altLang="en-US" dirty="0">
              <a:cs typeface="Tahoma" panose="020B0604030504040204" pitchFamily="34" charset="0"/>
            </a:endParaRPr>
          </a:p>
          <a:p>
            <a:pPr indent="4763">
              <a:buFontTx/>
              <a:buNone/>
            </a:pPr>
            <a:r>
              <a:rPr lang="en-US" altLang="en-US" dirty="0">
                <a:cs typeface="Tahoma" panose="020B0604030504040204" pitchFamily="34" charset="0"/>
              </a:rPr>
              <a:t>As the Court specifically noted, nothing in </a:t>
            </a:r>
            <a:r>
              <a:rPr lang="en-US" altLang="en-US" i="1" dirty="0">
                <a:cs typeface="Tahoma" panose="020B0604030504040204" pitchFamily="34" charset="0"/>
              </a:rPr>
              <a:t>Greene</a:t>
            </a:r>
            <a:r>
              <a:rPr lang="en-US" altLang="en-US" dirty="0">
                <a:cs typeface="Tahoma" panose="020B0604030504040204" pitchFamily="34" charset="0"/>
              </a:rPr>
              <a:t> </a:t>
            </a:r>
            <a:br>
              <a:rPr lang="en-US" altLang="en-US" dirty="0">
                <a:cs typeface="Tahoma" panose="020B0604030504040204" pitchFamily="34" charset="0"/>
              </a:rPr>
            </a:br>
            <a:r>
              <a:rPr lang="en-US" altLang="en-US" dirty="0">
                <a:cs typeface="Tahoma" panose="020B0604030504040204" pitchFamily="34" charset="0"/>
              </a:rPr>
              <a:t>alters this obligation or prohibits staff from asking a student about possible abuse.</a:t>
            </a:r>
            <a:br>
              <a:rPr lang="en-US" altLang="en-US" dirty="0">
                <a:cs typeface="Tahoma" panose="020B0604030504040204" pitchFamily="34" charset="0"/>
              </a:rPr>
            </a:br>
            <a:endParaRPr lang="en-US" altLang="en-US" dirty="0">
              <a:cs typeface="Tahoma" panose="020B0604030504040204" pitchFamily="34" charset="0"/>
            </a:endParaRPr>
          </a:p>
        </p:txBody>
      </p:sp>
      <p:sp>
        <p:nvSpPr>
          <p:cNvPr id="76803" name="Rectangle 2">
            <a:extLst>
              <a:ext uri="{FF2B5EF4-FFF2-40B4-BE49-F238E27FC236}">
                <a16:creationId xmlns:a16="http://schemas.microsoft.com/office/drawing/2014/main" id="{E8E9F697-E660-0DDB-E1F6-FF9F4CA22BCB}"/>
              </a:ext>
            </a:extLst>
          </p:cNvPr>
          <p:cNvSpPr>
            <a:spLocks noGrp="1" noChangeArrowheads="1"/>
          </p:cNvSpPr>
          <p:nvPr>
            <p:ph type="title"/>
          </p:nvPr>
        </p:nvSpPr>
        <p:spPr>
          <a:xfrm>
            <a:off x="544103" y="378686"/>
            <a:ext cx="7228297" cy="1885012"/>
          </a:xfrm>
        </p:spPr>
        <p:txBody>
          <a:bodyPr>
            <a:noAutofit/>
          </a:bodyPr>
          <a:lstStyle/>
          <a:p>
            <a:pPr marL="682625" indent="-682625"/>
            <a:r>
              <a:rPr lang="en-US" altLang="en-US" sz="3600" b="1" dirty="0">
                <a:cs typeface="Tahoma" panose="020B0604030504040204" pitchFamily="34" charset="0"/>
              </a:rPr>
              <a:t>Q:  Does </a:t>
            </a:r>
            <a:r>
              <a:rPr lang="en-US" altLang="en-US" sz="3600" b="1" i="1" dirty="0">
                <a:cs typeface="Tahoma" panose="020B0604030504040204" pitchFamily="34" charset="0"/>
              </a:rPr>
              <a:t>Greene</a:t>
            </a:r>
            <a:r>
              <a:rPr lang="en-US" altLang="en-US" sz="3600" b="1" dirty="0">
                <a:cs typeface="Tahoma" panose="020B0604030504040204" pitchFamily="34" charset="0"/>
              </a:rPr>
              <a:t> prohibit district staff from speaking with a student about possible abuse?</a:t>
            </a:r>
          </a:p>
        </p:txBody>
      </p:sp>
      <p:pic>
        <p:nvPicPr>
          <p:cNvPr id="76805" name="Picture 5">
            <a:extLst>
              <a:ext uri="{FF2B5EF4-FFF2-40B4-BE49-F238E27FC236}">
                <a16:creationId xmlns:a16="http://schemas.microsoft.com/office/drawing/2014/main" id="{7FB796C9-8380-E8D9-A212-6F9F94AA5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7537" y="3429000"/>
            <a:ext cx="3657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a:extLst>
              <a:ext uri="{FF2B5EF4-FFF2-40B4-BE49-F238E27FC236}">
                <a16:creationId xmlns:a16="http://schemas.microsoft.com/office/drawing/2014/main" id="{1E65DCB9-2FB8-125F-4899-9EA52EC22F92}"/>
              </a:ext>
            </a:extLst>
          </p:cNvPr>
          <p:cNvSpPr>
            <a:spLocks noGrp="1"/>
          </p:cNvSpPr>
          <p:nvPr>
            <p:ph type="pic" sz="quarter" idx="13"/>
          </p:nvPr>
        </p:nvSpPr>
        <p:spPr>
          <a:xfrm>
            <a:off x="7940675" y="0"/>
            <a:ext cx="4251325" cy="6230938"/>
          </a:xfrm>
        </p:spPr>
        <p:txBody>
          <a:bodyPr/>
          <a:lstStyle/>
          <a:p>
            <a:endParaRPr lang="en-US"/>
          </a:p>
        </p:txBody>
      </p:sp>
      <p:sp>
        <p:nvSpPr>
          <p:cNvPr id="15" name="Slide Number Placeholder 14">
            <a:extLst>
              <a:ext uri="{FF2B5EF4-FFF2-40B4-BE49-F238E27FC236}">
                <a16:creationId xmlns:a16="http://schemas.microsoft.com/office/drawing/2014/main" id="{31AB46B8-1718-510B-69B4-9A5042B08CBC}"/>
              </a:ext>
            </a:extLst>
          </p:cNvPr>
          <p:cNvSpPr>
            <a:spLocks noGrp="1"/>
          </p:cNvSpPr>
          <p:nvPr>
            <p:ph type="sldNum" sz="quarter" idx="12"/>
          </p:nvPr>
        </p:nvSpPr>
        <p:spPr/>
        <p:txBody>
          <a:bodyPr/>
          <a:lstStyle/>
          <a:p>
            <a:r>
              <a:rPr lang="en-US"/>
              <a:t> f3law.com | </a:t>
            </a:r>
            <a:fld id="{13400AC1-612A-4042-9DD2-75657F1E9181}"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a:extLst>
              <a:ext uri="{FF2B5EF4-FFF2-40B4-BE49-F238E27FC236}">
                <a16:creationId xmlns:a16="http://schemas.microsoft.com/office/drawing/2014/main" id="{DB253421-67E7-8C8A-1FC9-64553482B99C}"/>
              </a:ext>
            </a:extLst>
          </p:cNvPr>
          <p:cNvSpPr>
            <a:spLocks noGrp="1" noChangeArrowheads="1"/>
          </p:cNvSpPr>
          <p:nvPr>
            <p:ph type="title"/>
          </p:nvPr>
        </p:nvSpPr>
        <p:spPr>
          <a:xfrm>
            <a:off x="574745" y="378687"/>
            <a:ext cx="11040511" cy="981762"/>
          </a:xfrm>
        </p:spPr>
        <p:txBody>
          <a:bodyPr>
            <a:noAutofit/>
          </a:bodyPr>
          <a:lstStyle/>
          <a:p>
            <a:pPr marL="682625" indent="-682625"/>
            <a:r>
              <a:rPr lang="en-US" altLang="en-US" b="1" dirty="0">
                <a:cs typeface="Tahoma" panose="020B0604030504040204" pitchFamily="34" charset="0"/>
              </a:rPr>
              <a:t>Q:  What is the status of qualified immunity under </a:t>
            </a:r>
            <a:r>
              <a:rPr lang="en-US" altLang="en-US" b="1" i="1" dirty="0">
                <a:cs typeface="Tahoma" panose="020B0604030504040204" pitchFamily="34" charset="0"/>
              </a:rPr>
              <a:t>Greene</a:t>
            </a:r>
            <a:r>
              <a:rPr lang="en-US" altLang="en-US" b="1" dirty="0">
                <a:cs typeface="Tahoma" panose="020B0604030504040204" pitchFamily="34" charset="0"/>
              </a:rPr>
              <a:t>?</a:t>
            </a:r>
          </a:p>
        </p:txBody>
      </p:sp>
      <p:sp>
        <p:nvSpPr>
          <p:cNvPr id="77828" name="Rectangle 3">
            <a:extLst>
              <a:ext uri="{FF2B5EF4-FFF2-40B4-BE49-F238E27FC236}">
                <a16:creationId xmlns:a16="http://schemas.microsoft.com/office/drawing/2014/main" id="{7B382B60-FD79-2020-2BFB-24308330FB47}"/>
              </a:ext>
            </a:extLst>
          </p:cNvPr>
          <p:cNvSpPr>
            <a:spLocks noGrp="1" noChangeArrowheads="1"/>
          </p:cNvSpPr>
          <p:nvPr>
            <p:ph sz="quarter" idx="16"/>
          </p:nvPr>
        </p:nvSpPr>
        <p:spPr>
          <a:xfrm>
            <a:off x="574745" y="2018371"/>
            <a:ext cx="11040511" cy="4056773"/>
          </a:xfrm>
        </p:spPr>
        <p:txBody>
          <a:bodyPr/>
          <a:lstStyle/>
          <a:p>
            <a:pPr>
              <a:lnSpc>
                <a:spcPct val="90000"/>
              </a:lnSpc>
              <a:buFontTx/>
              <a:buNone/>
            </a:pPr>
            <a:r>
              <a:rPr lang="en-US" altLang="en-US" sz="2000" b="1" dirty="0">
                <a:cs typeface="Tahoma" panose="020B0604030504040204" pitchFamily="34" charset="0"/>
              </a:rPr>
              <a:t>A:</a:t>
            </a:r>
            <a:r>
              <a:rPr lang="en-US" altLang="en-US" sz="2000" dirty="0">
                <a:cs typeface="Tahoma" panose="020B0604030504040204" pitchFamily="34" charset="0"/>
              </a:rPr>
              <a:t>   Qualified immunity shields district staff from liability when their conduct does not violate a clearly established right of which a reasonable person would have known. </a:t>
            </a:r>
          </a:p>
          <a:p>
            <a:pPr>
              <a:lnSpc>
                <a:spcPct val="90000"/>
              </a:lnSpc>
              <a:buFontTx/>
              <a:buNone/>
            </a:pPr>
            <a:endParaRPr lang="en-US" altLang="en-US" sz="2000" dirty="0">
              <a:cs typeface="Tahoma" panose="020B0604030504040204" pitchFamily="34" charset="0"/>
            </a:endParaRPr>
          </a:p>
          <a:p>
            <a:pPr>
              <a:lnSpc>
                <a:spcPct val="90000"/>
              </a:lnSpc>
              <a:buFont typeface="Wingdings" panose="05000000000000000000" pitchFamily="2" charset="2"/>
              <a:buNone/>
            </a:pPr>
            <a:r>
              <a:rPr lang="en-US" altLang="en-US" sz="2000" dirty="0">
                <a:cs typeface="Tahoma" panose="020B0604030504040204" pitchFamily="34" charset="0"/>
              </a:rPr>
              <a:t>	The Court noted emphatically that government officials will not be insulated from liability if they adopt a blanket position that child abuse investigation interviews can be conducted outside the warrant requirement of the Fourth Amendment.  Thus, in order to preserve their claim to qualified immunity, school officials should ensure that an interview does not take place without a warrant, court order, parental consent, or exigent circumstances.</a:t>
            </a:r>
          </a:p>
          <a:p>
            <a:pPr>
              <a:lnSpc>
                <a:spcPct val="90000"/>
              </a:lnSpc>
              <a:buFontTx/>
              <a:buNone/>
            </a:pPr>
            <a:endParaRPr lang="en-US" altLang="en-US" sz="2000" dirty="0">
              <a:latin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5AF90E8B-93CA-297B-B475-172979D952FE}"/>
              </a:ext>
            </a:extLst>
          </p:cNvPr>
          <p:cNvSpPr>
            <a:spLocks noGrp="1"/>
          </p:cNvSpPr>
          <p:nvPr>
            <p:ph type="sldNum" sz="quarter" idx="12"/>
          </p:nvPr>
        </p:nvSpPr>
        <p:spPr/>
        <p:txBody>
          <a:bodyPr/>
          <a:lstStyle/>
          <a:p>
            <a:r>
              <a:rPr lang="en-US"/>
              <a:t> f3law.com | </a:t>
            </a:r>
            <a:fld id="{13400AC1-612A-4042-9DD2-75657F1E9181}"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a:extLst>
              <a:ext uri="{FF2B5EF4-FFF2-40B4-BE49-F238E27FC236}">
                <a16:creationId xmlns:a16="http://schemas.microsoft.com/office/drawing/2014/main" id="{49A88D03-F392-1F07-A330-20A219C80B65}"/>
              </a:ext>
            </a:extLst>
          </p:cNvPr>
          <p:cNvSpPr>
            <a:spLocks noGrp="1" noChangeArrowheads="1"/>
          </p:cNvSpPr>
          <p:nvPr>
            <p:ph type="title"/>
          </p:nvPr>
        </p:nvSpPr>
        <p:spPr>
          <a:xfrm>
            <a:off x="574745" y="378686"/>
            <a:ext cx="11040511" cy="2053229"/>
          </a:xfrm>
        </p:spPr>
        <p:txBody>
          <a:bodyPr>
            <a:noAutofit/>
          </a:bodyPr>
          <a:lstStyle/>
          <a:p>
            <a:pPr marL="566738" indent="-566738">
              <a:lnSpc>
                <a:spcPct val="80000"/>
              </a:lnSpc>
            </a:pPr>
            <a:r>
              <a:rPr lang="en-US" altLang="en-US" sz="3600" b="1" dirty="0">
                <a:cs typeface="Tahoma" panose="020B0604030504040204" pitchFamily="34" charset="0"/>
              </a:rPr>
              <a:t>Q: Can a school district rely on the representation of law enforcement or a CPS investigator that exigent circumstances exist to permit the interview?</a:t>
            </a:r>
          </a:p>
        </p:txBody>
      </p:sp>
      <p:sp>
        <p:nvSpPr>
          <p:cNvPr id="78852" name="Rectangle 3">
            <a:extLst>
              <a:ext uri="{FF2B5EF4-FFF2-40B4-BE49-F238E27FC236}">
                <a16:creationId xmlns:a16="http://schemas.microsoft.com/office/drawing/2014/main" id="{DEF9A388-7A8C-ED4D-00FB-A2AFF4E293E0}"/>
              </a:ext>
            </a:extLst>
          </p:cNvPr>
          <p:cNvSpPr>
            <a:spLocks noGrp="1" noChangeArrowheads="1"/>
          </p:cNvSpPr>
          <p:nvPr>
            <p:ph sz="quarter" idx="16"/>
          </p:nvPr>
        </p:nvSpPr>
        <p:spPr>
          <a:xfrm>
            <a:off x="574745" y="3055434"/>
            <a:ext cx="11040511" cy="3019709"/>
          </a:xfrm>
        </p:spPr>
        <p:txBody>
          <a:bodyPr/>
          <a:lstStyle/>
          <a:p>
            <a:pPr>
              <a:buFontTx/>
              <a:buNone/>
            </a:pPr>
            <a:r>
              <a:rPr lang="en-US" altLang="en-US" sz="2000" b="1" dirty="0">
                <a:cs typeface="Tahoma" panose="020B0604030504040204" pitchFamily="34" charset="0"/>
              </a:rPr>
              <a:t>A:</a:t>
            </a:r>
            <a:r>
              <a:rPr lang="en-US" altLang="en-US" sz="2000" dirty="0">
                <a:cs typeface="Tahoma" panose="020B0604030504040204" pitchFamily="34" charset="0"/>
              </a:rPr>
              <a:t>  </a:t>
            </a:r>
            <a:r>
              <a:rPr lang="en-US" altLang="en-US" sz="2000" b="1" dirty="0">
                <a:cs typeface="Tahoma" panose="020B0604030504040204" pitchFamily="34" charset="0"/>
              </a:rPr>
              <a:t>Yes.</a:t>
            </a:r>
            <a:r>
              <a:rPr lang="en-US" altLang="en-US" sz="2000" dirty="0">
                <a:cs typeface="Tahoma" panose="020B0604030504040204" pitchFamily="34" charset="0"/>
              </a:rPr>
              <a:t>  Exigent circumstances exist if the social worker or law enforcement officer has “reasonable cause to believe that the child is likely to experience serious bodily harm in the time that would be required to obtain a warrant.”  There is no authority placing the onus on district officials to confirm the existence of exigent circumstances.  That duty belongs to the government employees seeking to interview the student.</a:t>
            </a:r>
          </a:p>
        </p:txBody>
      </p:sp>
      <p:sp>
        <p:nvSpPr>
          <p:cNvPr id="2" name="Slide Number Placeholder 1">
            <a:extLst>
              <a:ext uri="{FF2B5EF4-FFF2-40B4-BE49-F238E27FC236}">
                <a16:creationId xmlns:a16="http://schemas.microsoft.com/office/drawing/2014/main" id="{1DA79795-72E7-81F5-9246-A2D8A0110F71}"/>
              </a:ext>
            </a:extLst>
          </p:cNvPr>
          <p:cNvSpPr>
            <a:spLocks noGrp="1"/>
          </p:cNvSpPr>
          <p:nvPr>
            <p:ph type="sldNum" sz="quarter" idx="12"/>
          </p:nvPr>
        </p:nvSpPr>
        <p:spPr/>
        <p:txBody>
          <a:bodyPr/>
          <a:lstStyle/>
          <a:p>
            <a:r>
              <a:rPr lang="en-US"/>
              <a:t> f3law.com | </a:t>
            </a:r>
            <a:fld id="{13400AC1-612A-4042-9DD2-75657F1E9181}"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C76DC98-E06C-B651-543A-247D96DEC73E}"/>
              </a:ext>
            </a:extLst>
          </p:cNvPr>
          <p:cNvSpPr>
            <a:spLocks noGrp="1"/>
          </p:cNvSpPr>
          <p:nvPr>
            <p:ph type="pic" sz="quarter" idx="13"/>
          </p:nvPr>
        </p:nvSpPr>
        <p:spPr/>
        <p:txBody>
          <a:bodyPr/>
          <a:lstStyle/>
          <a:p>
            <a:endParaRPr lang="en-US"/>
          </a:p>
        </p:txBody>
      </p:sp>
      <p:sp>
        <p:nvSpPr>
          <p:cNvPr id="79876" name="Rectangle 3">
            <a:extLst>
              <a:ext uri="{FF2B5EF4-FFF2-40B4-BE49-F238E27FC236}">
                <a16:creationId xmlns:a16="http://schemas.microsoft.com/office/drawing/2014/main" id="{E48FECB7-4033-A6E5-600E-2C87D8FC82AC}"/>
              </a:ext>
            </a:extLst>
          </p:cNvPr>
          <p:cNvSpPr>
            <a:spLocks noGrp="1" noChangeArrowheads="1"/>
          </p:cNvSpPr>
          <p:nvPr>
            <p:ph sz="quarter" idx="16"/>
          </p:nvPr>
        </p:nvSpPr>
        <p:spPr>
          <a:xfrm>
            <a:off x="545899" y="3429000"/>
            <a:ext cx="7238533" cy="2422110"/>
          </a:xfrm>
        </p:spPr>
        <p:txBody>
          <a:bodyPr>
            <a:noAutofit/>
          </a:bodyPr>
          <a:lstStyle/>
          <a:p>
            <a:pPr>
              <a:buFontTx/>
              <a:buNone/>
            </a:pPr>
            <a:r>
              <a:rPr lang="en-US" altLang="en-US" b="1" dirty="0">
                <a:cs typeface="Tahoma" panose="020B0604030504040204" pitchFamily="34" charset="0"/>
              </a:rPr>
              <a:t>A: No.</a:t>
            </a:r>
          </a:p>
          <a:p>
            <a:r>
              <a:rPr lang="en-US" altLang="en-US" u="sng" dirty="0">
                <a:cs typeface="Tahoma" panose="020B0604030504040204" pitchFamily="34" charset="0"/>
              </a:rPr>
              <a:t>Greene</a:t>
            </a:r>
            <a:r>
              <a:rPr lang="en-US" altLang="en-US" dirty="0">
                <a:cs typeface="Tahoma" panose="020B0604030504040204" pitchFamily="34" charset="0"/>
              </a:rPr>
              <a:t> does not alter the District's ability to interview and/or search students suspected of having drugs or weapons</a:t>
            </a:r>
          </a:p>
          <a:p>
            <a:r>
              <a:rPr lang="en-US" altLang="en-US" dirty="0">
                <a:cs typeface="Tahoma" panose="020B0604030504040204" pitchFamily="34" charset="0"/>
              </a:rPr>
              <a:t>You should conduct such searches/seizures and notify law enforcement in the same manner you would have prior to </a:t>
            </a:r>
            <a:r>
              <a:rPr lang="en-US" altLang="en-US" u="sng" dirty="0">
                <a:cs typeface="Tahoma" panose="020B0604030504040204" pitchFamily="34" charset="0"/>
              </a:rPr>
              <a:t>Greene</a:t>
            </a:r>
          </a:p>
        </p:txBody>
      </p:sp>
      <p:sp>
        <p:nvSpPr>
          <p:cNvPr id="79875" name="Rectangle 2">
            <a:extLst>
              <a:ext uri="{FF2B5EF4-FFF2-40B4-BE49-F238E27FC236}">
                <a16:creationId xmlns:a16="http://schemas.microsoft.com/office/drawing/2014/main" id="{741E00A1-9EEA-3E86-2174-8E9FA012A341}"/>
              </a:ext>
            </a:extLst>
          </p:cNvPr>
          <p:cNvSpPr>
            <a:spLocks noGrp="1" noChangeArrowheads="1"/>
          </p:cNvSpPr>
          <p:nvPr>
            <p:ph type="title"/>
          </p:nvPr>
        </p:nvSpPr>
        <p:spPr>
          <a:xfrm>
            <a:off x="544103" y="378686"/>
            <a:ext cx="7228297" cy="2422109"/>
          </a:xfrm>
        </p:spPr>
        <p:txBody>
          <a:bodyPr>
            <a:noAutofit/>
          </a:bodyPr>
          <a:lstStyle/>
          <a:p>
            <a:pPr marL="631825" indent="-631825">
              <a:lnSpc>
                <a:spcPct val="80000"/>
              </a:lnSpc>
            </a:pPr>
            <a:r>
              <a:rPr lang="en-US" altLang="en-US" sz="3600" b="1" dirty="0">
                <a:cs typeface="Tahoma" panose="020B0604030504040204" pitchFamily="34" charset="0"/>
              </a:rPr>
              <a:t>Q: Does </a:t>
            </a:r>
            <a:r>
              <a:rPr lang="en-US" altLang="en-US" sz="3600" b="1" u="sng" dirty="0">
                <a:cs typeface="Tahoma" panose="020B0604030504040204" pitchFamily="34" charset="0"/>
              </a:rPr>
              <a:t>Greene</a:t>
            </a:r>
            <a:r>
              <a:rPr lang="en-US" altLang="en-US" sz="3600" b="1" dirty="0">
                <a:cs typeface="Tahoma" panose="020B0604030504040204" pitchFamily="34" charset="0"/>
              </a:rPr>
              <a:t> prohibit searches/seizures </a:t>
            </a:r>
            <a:br>
              <a:rPr lang="en-US" altLang="en-US" sz="3600" b="1" dirty="0">
                <a:cs typeface="Tahoma" panose="020B0604030504040204" pitchFamily="34" charset="0"/>
              </a:rPr>
            </a:br>
            <a:r>
              <a:rPr lang="en-US" altLang="en-US" sz="3600" b="1" dirty="0">
                <a:cs typeface="Tahoma" panose="020B0604030504040204" pitchFamily="34" charset="0"/>
              </a:rPr>
              <a:t>related to drugs, weapons, or other suspected disciplinary issues?</a:t>
            </a:r>
          </a:p>
        </p:txBody>
      </p:sp>
      <p:pic>
        <p:nvPicPr>
          <p:cNvPr id="79877" name="Picture 5">
            <a:extLst>
              <a:ext uri="{FF2B5EF4-FFF2-40B4-BE49-F238E27FC236}">
                <a16:creationId xmlns:a16="http://schemas.microsoft.com/office/drawing/2014/main" id="{B9E2FC4A-7778-BC98-D7A4-C12FF5EF2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0" y="2105025"/>
            <a:ext cx="37147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C9D7D6B1-17F8-8CC2-6A73-99EDB3A0E806}"/>
              </a:ext>
            </a:extLst>
          </p:cNvPr>
          <p:cNvSpPr>
            <a:spLocks noGrp="1"/>
          </p:cNvSpPr>
          <p:nvPr>
            <p:ph type="sldNum" sz="quarter" idx="12"/>
          </p:nvPr>
        </p:nvSpPr>
        <p:spPr/>
        <p:txBody>
          <a:bodyPr/>
          <a:lstStyle/>
          <a:p>
            <a:r>
              <a:rPr lang="en-US"/>
              <a:t> f3law.com | </a:t>
            </a:r>
            <a:fld id="{13400AC1-612A-4042-9DD2-75657F1E9181}"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C47D41D8-649D-8794-CEE1-3F580F5E9CE9}"/>
              </a:ext>
            </a:extLst>
          </p:cNvPr>
          <p:cNvSpPr>
            <a:spLocks noGrp="1"/>
          </p:cNvSpPr>
          <p:nvPr>
            <p:ph type="pic" sz="quarter" idx="14"/>
          </p:nvPr>
        </p:nvSpPr>
        <p:spPr/>
        <p:txBody>
          <a:bodyPr/>
          <a:lstStyle/>
          <a:p>
            <a:endParaRPr lang="en-US"/>
          </a:p>
        </p:txBody>
      </p:sp>
      <p:sp>
        <p:nvSpPr>
          <p:cNvPr id="28" name="Picture Placeholder 27">
            <a:extLst>
              <a:ext uri="{FF2B5EF4-FFF2-40B4-BE49-F238E27FC236}">
                <a16:creationId xmlns:a16="http://schemas.microsoft.com/office/drawing/2014/main" id="{86B1751F-B8E6-4667-A996-C7BA6967BFC0}"/>
              </a:ext>
            </a:extLst>
          </p:cNvPr>
          <p:cNvSpPr>
            <a:spLocks noGrp="1"/>
          </p:cNvSpPr>
          <p:nvPr>
            <p:ph type="pic" sz="quarter" idx="15"/>
          </p:nvPr>
        </p:nvSpPr>
        <p:spPr/>
        <p:txBody>
          <a:bodyPr/>
          <a:lstStyle/>
          <a:p>
            <a:endParaRPr lang="en-US"/>
          </a:p>
        </p:txBody>
      </p:sp>
      <p:sp>
        <p:nvSpPr>
          <p:cNvPr id="30" name="Picture Placeholder 29">
            <a:extLst>
              <a:ext uri="{FF2B5EF4-FFF2-40B4-BE49-F238E27FC236}">
                <a16:creationId xmlns:a16="http://schemas.microsoft.com/office/drawing/2014/main" id="{0DF13437-EA10-F492-CFF9-2ECED0970BCC}"/>
              </a:ext>
            </a:extLst>
          </p:cNvPr>
          <p:cNvSpPr>
            <a:spLocks noGrp="1"/>
          </p:cNvSpPr>
          <p:nvPr>
            <p:ph type="pic" sz="quarter" idx="17"/>
          </p:nvPr>
        </p:nvSpPr>
        <p:spPr/>
        <p:txBody>
          <a:bodyPr/>
          <a:lstStyle/>
          <a:p>
            <a:endParaRPr lang="en-US"/>
          </a:p>
        </p:txBody>
      </p:sp>
      <p:sp>
        <p:nvSpPr>
          <p:cNvPr id="31" name="Picture Placeholder 30">
            <a:extLst>
              <a:ext uri="{FF2B5EF4-FFF2-40B4-BE49-F238E27FC236}">
                <a16:creationId xmlns:a16="http://schemas.microsoft.com/office/drawing/2014/main" id="{C082AC06-6035-47AB-9C3E-47D10B8D03A3}"/>
              </a:ext>
            </a:extLst>
          </p:cNvPr>
          <p:cNvSpPr>
            <a:spLocks noGrp="1"/>
          </p:cNvSpPr>
          <p:nvPr>
            <p:ph type="pic" sz="quarter" idx="18"/>
          </p:nvPr>
        </p:nvSpPr>
        <p:spPr/>
        <p:txBody>
          <a:bodyPr/>
          <a:lstStyle/>
          <a:p>
            <a:endParaRPr lang="en-US"/>
          </a:p>
        </p:txBody>
      </p:sp>
      <p:sp>
        <p:nvSpPr>
          <p:cNvPr id="26" name="Picture Placeholder 25">
            <a:extLst>
              <a:ext uri="{FF2B5EF4-FFF2-40B4-BE49-F238E27FC236}">
                <a16:creationId xmlns:a16="http://schemas.microsoft.com/office/drawing/2014/main" id="{15EF2BD2-FF5C-5BCC-D7FC-946D26CA7C45}"/>
              </a:ext>
            </a:extLst>
          </p:cNvPr>
          <p:cNvSpPr>
            <a:spLocks noGrp="1"/>
          </p:cNvSpPr>
          <p:nvPr>
            <p:ph type="pic" sz="quarter" idx="13"/>
          </p:nvPr>
        </p:nvSpPr>
        <p:spPr/>
        <p:txBody>
          <a:bodyPr/>
          <a:lstStyle/>
          <a:p>
            <a:endParaRPr lang="en-US"/>
          </a:p>
        </p:txBody>
      </p:sp>
      <p:sp>
        <p:nvSpPr>
          <p:cNvPr id="29" name="Picture Placeholder 28">
            <a:extLst>
              <a:ext uri="{FF2B5EF4-FFF2-40B4-BE49-F238E27FC236}">
                <a16:creationId xmlns:a16="http://schemas.microsoft.com/office/drawing/2014/main" id="{B576383D-DA63-28B9-44D9-01B57ED79BBB}"/>
              </a:ext>
            </a:extLst>
          </p:cNvPr>
          <p:cNvSpPr>
            <a:spLocks noGrp="1"/>
          </p:cNvSpPr>
          <p:nvPr>
            <p:ph type="pic" sz="quarter" idx="16"/>
          </p:nvPr>
        </p:nvSpPr>
        <p:spPr/>
        <p:txBody>
          <a:bodyPr/>
          <a:lstStyle/>
          <a:p>
            <a:endParaRPr lang="en-US"/>
          </a:p>
        </p:txBody>
      </p:sp>
      <p:sp>
        <p:nvSpPr>
          <p:cNvPr id="80900" name="Rectangle 3">
            <a:extLst>
              <a:ext uri="{FF2B5EF4-FFF2-40B4-BE49-F238E27FC236}">
                <a16:creationId xmlns:a16="http://schemas.microsoft.com/office/drawing/2014/main" id="{7991334E-4230-47C3-32EF-9662143FB29E}"/>
              </a:ext>
            </a:extLst>
          </p:cNvPr>
          <p:cNvSpPr>
            <a:spLocks noGrp="1" noChangeArrowheads="1"/>
          </p:cNvSpPr>
          <p:nvPr>
            <p:ph type="body" sz="quarter" idx="19"/>
          </p:nvPr>
        </p:nvSpPr>
        <p:spPr/>
        <p:txBody>
          <a:bodyPr>
            <a:normAutofit/>
          </a:bodyPr>
          <a:lstStyle/>
          <a:p>
            <a:pPr>
              <a:lnSpc>
                <a:spcPct val="90000"/>
              </a:lnSpc>
            </a:pPr>
            <a:r>
              <a:rPr lang="en-US" altLang="en-US" sz="1900" dirty="0">
                <a:latin typeface="Arial Nova Light" panose="020B0304020202020204" pitchFamily="34" charset="0"/>
                <a:cs typeface="Tahoma" panose="020B0604030504040204" pitchFamily="34" charset="0"/>
              </a:rPr>
              <a:t>School staff/safety officers are obligated to maintain school safety</a:t>
            </a:r>
          </a:p>
          <a:p>
            <a:pPr>
              <a:lnSpc>
                <a:spcPct val="90000"/>
              </a:lnSpc>
            </a:pPr>
            <a:endParaRPr lang="en-US" altLang="en-US" sz="2600" dirty="0">
              <a:latin typeface="Tahoma" panose="020B0604030504040204" pitchFamily="34" charset="0"/>
              <a:cs typeface="Tahoma" panose="020B0604030504040204" pitchFamily="34" charset="0"/>
            </a:endParaRPr>
          </a:p>
          <a:p>
            <a:pPr>
              <a:lnSpc>
                <a:spcPct val="90000"/>
              </a:lnSpc>
            </a:pPr>
            <a:endParaRPr lang="en-US" altLang="en-US" sz="2600" dirty="0">
              <a:latin typeface="Tahoma" panose="020B0604030504040204" pitchFamily="34" charset="0"/>
              <a:cs typeface="Tahoma" panose="020B0604030504040204" pitchFamily="34" charset="0"/>
            </a:endParaRPr>
          </a:p>
          <a:p>
            <a:pPr>
              <a:lnSpc>
                <a:spcPct val="90000"/>
              </a:lnSpc>
            </a:pPr>
            <a:endParaRPr lang="en-US" altLang="en-US" sz="2600" dirty="0">
              <a:latin typeface="Tahoma" panose="020B0604030504040204" pitchFamily="34" charset="0"/>
              <a:cs typeface="Tahoma" panose="020B0604030504040204" pitchFamily="34" charset="0"/>
            </a:endParaRPr>
          </a:p>
          <a:p>
            <a:pPr>
              <a:lnSpc>
                <a:spcPct val="90000"/>
              </a:lnSpc>
            </a:pPr>
            <a:endParaRPr lang="en-US" altLang="en-US" sz="2600" dirty="0">
              <a:latin typeface="Tahoma" panose="020B0604030504040204" pitchFamily="34" charset="0"/>
              <a:cs typeface="Tahoma" panose="020B0604030504040204" pitchFamily="34" charset="0"/>
            </a:endParaRPr>
          </a:p>
        </p:txBody>
      </p:sp>
      <p:sp>
        <p:nvSpPr>
          <p:cNvPr id="80899" name="Rectangle 2">
            <a:extLst>
              <a:ext uri="{FF2B5EF4-FFF2-40B4-BE49-F238E27FC236}">
                <a16:creationId xmlns:a16="http://schemas.microsoft.com/office/drawing/2014/main" id="{ACF8A5C7-8553-5714-3506-6F23D98169E7}"/>
              </a:ext>
            </a:extLst>
          </p:cNvPr>
          <p:cNvSpPr>
            <a:spLocks noGrp="1" noChangeArrowheads="1"/>
          </p:cNvSpPr>
          <p:nvPr>
            <p:ph type="title"/>
          </p:nvPr>
        </p:nvSpPr>
        <p:spPr/>
        <p:txBody>
          <a:bodyPr>
            <a:noAutofit/>
          </a:bodyPr>
          <a:lstStyle/>
          <a:p>
            <a:pPr marL="690563" indent="-690563"/>
            <a:r>
              <a:rPr lang="en-US" altLang="en-US" b="1" dirty="0">
                <a:cs typeface="Tahoma" panose="020B0604030504040204" pitchFamily="34" charset="0"/>
              </a:rPr>
              <a:t>Q: When does an interview become a seizure?</a:t>
            </a:r>
            <a:br>
              <a:rPr lang="en-US" altLang="en-US" b="1" dirty="0">
                <a:cs typeface="Tahoma" panose="020B0604030504040204" pitchFamily="34" charset="0"/>
              </a:rPr>
            </a:br>
            <a:r>
              <a:rPr lang="en-US" altLang="en-US" sz="3600" b="1" dirty="0">
                <a:cs typeface="Tahoma" panose="020B0604030504040204" pitchFamily="34" charset="0"/>
              </a:rPr>
              <a:t>A:  It Depends!</a:t>
            </a:r>
          </a:p>
        </p:txBody>
      </p:sp>
      <p:sp>
        <p:nvSpPr>
          <p:cNvPr id="32" name="Text Placeholder 31">
            <a:extLst>
              <a:ext uri="{FF2B5EF4-FFF2-40B4-BE49-F238E27FC236}">
                <a16:creationId xmlns:a16="http://schemas.microsoft.com/office/drawing/2014/main" id="{F0351FCF-057D-C685-6D76-E62458752BFB}"/>
              </a:ext>
            </a:extLst>
          </p:cNvPr>
          <p:cNvSpPr>
            <a:spLocks noGrp="1"/>
          </p:cNvSpPr>
          <p:nvPr>
            <p:ph type="body" sz="quarter" idx="20"/>
          </p:nvPr>
        </p:nvSpPr>
        <p:spPr/>
        <p:txBody>
          <a:bodyPr>
            <a:normAutofit/>
          </a:bodyPr>
          <a:lstStyle/>
          <a:p>
            <a:r>
              <a:rPr lang="en-US" altLang="en-US" sz="1800" dirty="0">
                <a:latin typeface="Arial Nova Light" panose="020B0304020202020204" pitchFamily="34" charset="0"/>
                <a:cs typeface="Tahoma" panose="020B0604030504040204" pitchFamily="34" charset="0"/>
              </a:rPr>
              <a:t>Stops or detentions for these purposes will general not violate a student's rights so long as they are not arbitrary or capricious</a:t>
            </a:r>
          </a:p>
          <a:p>
            <a:endParaRPr lang="en-US" dirty="0"/>
          </a:p>
        </p:txBody>
      </p:sp>
      <p:sp>
        <p:nvSpPr>
          <p:cNvPr id="33" name="Text Placeholder 32">
            <a:extLst>
              <a:ext uri="{FF2B5EF4-FFF2-40B4-BE49-F238E27FC236}">
                <a16:creationId xmlns:a16="http://schemas.microsoft.com/office/drawing/2014/main" id="{102D71FD-E5E7-927E-790A-1DDC1AB78BFD}"/>
              </a:ext>
            </a:extLst>
          </p:cNvPr>
          <p:cNvSpPr>
            <a:spLocks noGrp="1"/>
          </p:cNvSpPr>
          <p:nvPr>
            <p:ph type="body" sz="quarter" idx="21"/>
          </p:nvPr>
        </p:nvSpPr>
        <p:spPr>
          <a:xfrm>
            <a:off x="2632041" y="2993548"/>
            <a:ext cx="3361416" cy="1336722"/>
          </a:xfrm>
        </p:spPr>
        <p:txBody>
          <a:bodyPr/>
          <a:lstStyle/>
          <a:p>
            <a:r>
              <a:rPr lang="en-US" altLang="en-US" sz="1800" dirty="0">
                <a:latin typeface="Arial Nova Light" panose="020B0304020202020204" pitchFamily="34" charset="0"/>
                <a:cs typeface="Tahoma" panose="020B0604030504040204" pitchFamily="34" charset="0"/>
              </a:rPr>
              <a:t>Stopping a student to ask a question is not a seizure</a:t>
            </a:r>
          </a:p>
          <a:p>
            <a:endParaRPr lang="en-US" dirty="0"/>
          </a:p>
        </p:txBody>
      </p:sp>
      <p:sp>
        <p:nvSpPr>
          <p:cNvPr id="34" name="Text Placeholder 33">
            <a:extLst>
              <a:ext uri="{FF2B5EF4-FFF2-40B4-BE49-F238E27FC236}">
                <a16:creationId xmlns:a16="http://schemas.microsoft.com/office/drawing/2014/main" id="{C2B84DF6-AECC-A8C4-607A-A8C241C95CAC}"/>
              </a:ext>
            </a:extLst>
          </p:cNvPr>
          <p:cNvSpPr>
            <a:spLocks noGrp="1"/>
          </p:cNvSpPr>
          <p:nvPr>
            <p:ph type="body" sz="quarter" idx="22"/>
          </p:nvPr>
        </p:nvSpPr>
        <p:spPr/>
        <p:txBody>
          <a:bodyPr>
            <a:normAutofit/>
          </a:bodyPr>
          <a:lstStyle/>
          <a:p>
            <a:r>
              <a:rPr lang="en-US" altLang="en-US" sz="1800" dirty="0">
                <a:latin typeface="Arial Nova Light" panose="020B0304020202020204" pitchFamily="34" charset="0"/>
                <a:cs typeface="Tahoma" panose="020B0604030504040204" pitchFamily="34" charset="0"/>
              </a:rPr>
              <a:t>Taping a student's head to a tree for five minutes = unreasonable seizure!</a:t>
            </a:r>
          </a:p>
          <a:p>
            <a:endParaRPr lang="en-US" dirty="0"/>
          </a:p>
        </p:txBody>
      </p:sp>
      <p:sp>
        <p:nvSpPr>
          <p:cNvPr id="35" name="Text Placeholder 34">
            <a:extLst>
              <a:ext uri="{FF2B5EF4-FFF2-40B4-BE49-F238E27FC236}">
                <a16:creationId xmlns:a16="http://schemas.microsoft.com/office/drawing/2014/main" id="{E6ACD905-32E2-28C4-EF6C-1AA183FD96ED}"/>
              </a:ext>
            </a:extLst>
          </p:cNvPr>
          <p:cNvSpPr>
            <a:spLocks noGrp="1"/>
          </p:cNvSpPr>
          <p:nvPr>
            <p:ph type="body" sz="quarter" idx="23"/>
          </p:nvPr>
        </p:nvSpPr>
        <p:spPr/>
        <p:txBody>
          <a:bodyPr>
            <a:normAutofit/>
          </a:bodyPr>
          <a:lstStyle/>
          <a:p>
            <a:r>
              <a:rPr lang="en-US" altLang="en-US" sz="1800" dirty="0">
                <a:latin typeface="Arial Nova Light" panose="020B0304020202020204" pitchFamily="34" charset="0"/>
                <a:cs typeface="Tahoma" panose="020B0604030504040204" pitchFamily="34" charset="0"/>
              </a:rPr>
              <a:t>Detaining a student for three hours following multiple reports of possession of drugs likely is not an unreasonable seizure</a:t>
            </a:r>
          </a:p>
          <a:p>
            <a:endParaRPr lang="en-US" dirty="0"/>
          </a:p>
        </p:txBody>
      </p:sp>
      <p:sp>
        <p:nvSpPr>
          <p:cNvPr id="36" name="Text Placeholder 35">
            <a:extLst>
              <a:ext uri="{FF2B5EF4-FFF2-40B4-BE49-F238E27FC236}">
                <a16:creationId xmlns:a16="http://schemas.microsoft.com/office/drawing/2014/main" id="{90DE199D-D94D-49B4-2FCB-2F14A374DF00}"/>
              </a:ext>
            </a:extLst>
          </p:cNvPr>
          <p:cNvSpPr>
            <a:spLocks noGrp="1"/>
          </p:cNvSpPr>
          <p:nvPr>
            <p:ph type="body" sz="quarter" idx="24"/>
          </p:nvPr>
        </p:nvSpPr>
        <p:spPr/>
        <p:txBody>
          <a:bodyPr>
            <a:normAutofit/>
          </a:bodyPr>
          <a:lstStyle/>
          <a:p>
            <a:r>
              <a:rPr lang="en-US" altLang="en-US" sz="1800" dirty="0">
                <a:latin typeface="Arial Nova Light" panose="020B0304020202020204" pitchFamily="34" charset="0"/>
                <a:cs typeface="Tahoma" panose="020B0604030504040204" pitchFamily="34" charset="0"/>
              </a:rPr>
              <a:t>Detaining a student for five hours after questionable report of drugs likely is an unreasonable seizure</a:t>
            </a:r>
          </a:p>
          <a:p>
            <a:endParaRPr lang="en-US" dirty="0"/>
          </a:p>
        </p:txBody>
      </p:sp>
      <p:sp>
        <p:nvSpPr>
          <p:cNvPr id="37" name="Slide Number Placeholder 36">
            <a:extLst>
              <a:ext uri="{FF2B5EF4-FFF2-40B4-BE49-F238E27FC236}">
                <a16:creationId xmlns:a16="http://schemas.microsoft.com/office/drawing/2014/main" id="{A0AC1D10-EFC2-748F-C0EB-F41089E2ED4C}"/>
              </a:ext>
            </a:extLst>
          </p:cNvPr>
          <p:cNvSpPr>
            <a:spLocks noGrp="1"/>
          </p:cNvSpPr>
          <p:nvPr>
            <p:ph type="sldNum" sz="quarter" idx="12"/>
          </p:nvPr>
        </p:nvSpPr>
        <p:spPr/>
        <p:txBody>
          <a:bodyPr/>
          <a:lstStyle/>
          <a:p>
            <a:r>
              <a:rPr lang="en-US"/>
              <a:t> f3law.com | </a:t>
            </a:r>
            <a:fld id="{13400AC1-612A-4042-9DD2-75657F1E9181}" type="slidenum">
              <a:rPr lang="en-US" smtClean="0"/>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 Placeholder 215">
            <a:extLst>
              <a:ext uri="{FF2B5EF4-FFF2-40B4-BE49-F238E27FC236}">
                <a16:creationId xmlns:a16="http://schemas.microsoft.com/office/drawing/2014/main" id="{558F24BC-A0E4-DD84-7831-058E8AB1FE06}"/>
              </a:ext>
            </a:extLst>
          </p:cNvPr>
          <p:cNvSpPr>
            <a:spLocks noGrp="1"/>
          </p:cNvSpPr>
          <p:nvPr>
            <p:ph type="body" sz="half" idx="12"/>
          </p:nvPr>
        </p:nvSpPr>
        <p:spPr/>
        <p:txBody>
          <a:bodyPr/>
          <a:lstStyle/>
          <a:p>
            <a:r>
              <a:rPr lang="en-US" dirty="0"/>
              <a:t>Christopher Keeler</a:t>
            </a:r>
          </a:p>
        </p:txBody>
      </p:sp>
      <p:sp>
        <p:nvSpPr>
          <p:cNvPr id="217" name="Text Placeholder 216">
            <a:extLst>
              <a:ext uri="{FF2B5EF4-FFF2-40B4-BE49-F238E27FC236}">
                <a16:creationId xmlns:a16="http://schemas.microsoft.com/office/drawing/2014/main" id="{7E75D0E2-9A3B-EBDB-2F6D-645D811AF2CB}"/>
              </a:ext>
            </a:extLst>
          </p:cNvPr>
          <p:cNvSpPr>
            <a:spLocks noGrp="1"/>
          </p:cNvSpPr>
          <p:nvPr>
            <p:ph type="body" sz="half" idx="13"/>
          </p:nvPr>
        </p:nvSpPr>
        <p:spPr/>
        <p:txBody>
          <a:bodyPr/>
          <a:lstStyle/>
          <a:p>
            <a:endParaRPr lang="en-US"/>
          </a:p>
        </p:txBody>
      </p:sp>
      <p:sp>
        <p:nvSpPr>
          <p:cNvPr id="218" name="Text Placeholder 217">
            <a:extLst>
              <a:ext uri="{FF2B5EF4-FFF2-40B4-BE49-F238E27FC236}">
                <a16:creationId xmlns:a16="http://schemas.microsoft.com/office/drawing/2014/main" id="{189D35C3-AD27-3699-7F41-525F96459DC4}"/>
              </a:ext>
            </a:extLst>
          </p:cNvPr>
          <p:cNvSpPr>
            <a:spLocks noGrp="1"/>
          </p:cNvSpPr>
          <p:nvPr>
            <p:ph type="body" sz="half" idx="14"/>
          </p:nvPr>
        </p:nvSpPr>
        <p:spPr/>
        <p:txBody>
          <a:bodyPr/>
          <a:lstStyle/>
          <a:p>
            <a:endParaRPr lang="en-US"/>
          </a:p>
        </p:txBody>
      </p:sp>
      <p:sp>
        <p:nvSpPr>
          <p:cNvPr id="219" name="Text Placeholder 218">
            <a:extLst>
              <a:ext uri="{FF2B5EF4-FFF2-40B4-BE49-F238E27FC236}">
                <a16:creationId xmlns:a16="http://schemas.microsoft.com/office/drawing/2014/main" id="{23025439-B929-D9C5-5BF9-93875D02D8A5}"/>
              </a:ext>
            </a:extLst>
          </p:cNvPr>
          <p:cNvSpPr>
            <a:spLocks noGrp="1"/>
          </p:cNvSpPr>
          <p:nvPr>
            <p:ph type="body" sz="half" idx="15"/>
          </p:nvPr>
        </p:nvSpPr>
        <p:spPr/>
        <p:txBody>
          <a:bodyPr/>
          <a:lstStyle/>
          <a:p>
            <a:endParaRPr lang="en-US"/>
          </a:p>
        </p:txBody>
      </p:sp>
    </p:spTree>
    <p:extLst>
      <p:ext uri="{BB962C8B-B14F-4D97-AF65-F5344CB8AC3E}">
        <p14:creationId xmlns:p14="http://schemas.microsoft.com/office/powerpoint/2010/main" val="3612222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846560-C4C1-33E2-A195-5A55748F0517}"/>
              </a:ext>
            </a:extLst>
          </p:cNvPr>
          <p:cNvSpPr>
            <a:spLocks noGrp="1"/>
          </p:cNvSpPr>
          <p:nvPr>
            <p:ph type="sldNum" sz="quarter" idx="12"/>
          </p:nvPr>
        </p:nvSpPr>
        <p:spPr/>
        <p:txBody>
          <a:bodyPr/>
          <a:lstStyle/>
          <a:p>
            <a:r>
              <a:rPr lang="en-US"/>
              <a:t> f3law.com | </a:t>
            </a:r>
            <a:fld id="{13400AC1-612A-4042-9DD2-75657F1E9181}" type="slidenum">
              <a:rPr lang="en-US" smtClean="0"/>
              <a:pPr/>
              <a:t>46</a:t>
            </a:fld>
            <a:endParaRPr lang="en-US" dirty="0"/>
          </a:p>
        </p:txBody>
      </p:sp>
    </p:spTree>
    <p:extLst>
      <p:ext uri="{BB962C8B-B14F-4D97-AF65-F5344CB8AC3E}">
        <p14:creationId xmlns:p14="http://schemas.microsoft.com/office/powerpoint/2010/main" val="90481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0AABFC-2CED-FAC0-3967-371B7654BFE0}"/>
              </a:ext>
            </a:extLst>
          </p:cNvPr>
          <p:cNvSpPr>
            <a:spLocks noGrp="1"/>
          </p:cNvSpPr>
          <p:nvPr>
            <p:ph type="sldNum" sz="quarter" idx="12"/>
          </p:nvPr>
        </p:nvSpPr>
        <p:spPr/>
        <p:txBody>
          <a:bodyPr/>
          <a:lstStyle/>
          <a:p>
            <a:r>
              <a:rPr lang="en-US"/>
              <a:t> f3law.com | </a:t>
            </a:r>
            <a:fld id="{13400AC1-612A-4042-9DD2-75657F1E9181}" type="slidenum">
              <a:rPr lang="en-US" smtClean="0"/>
              <a:pPr/>
              <a:t>47</a:t>
            </a:fld>
            <a:endParaRPr lang="en-US" dirty="0"/>
          </a:p>
        </p:txBody>
      </p:sp>
    </p:spTree>
    <p:extLst>
      <p:ext uri="{BB962C8B-B14F-4D97-AF65-F5344CB8AC3E}">
        <p14:creationId xmlns:p14="http://schemas.microsoft.com/office/powerpoint/2010/main" val="937848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C8E376-DC84-2011-7426-BE6F2E2B5098}"/>
              </a:ext>
            </a:extLst>
          </p:cNvPr>
          <p:cNvSpPr>
            <a:spLocks noGrp="1"/>
          </p:cNvSpPr>
          <p:nvPr>
            <p:ph type="sldNum" sz="quarter" idx="12"/>
          </p:nvPr>
        </p:nvSpPr>
        <p:spPr/>
        <p:txBody>
          <a:bodyPr/>
          <a:lstStyle/>
          <a:p>
            <a:r>
              <a:rPr lang="en-US"/>
              <a:t> f3law.com | </a:t>
            </a:r>
            <a:fld id="{13400AC1-612A-4042-9DD2-75657F1E9181}" type="slidenum">
              <a:rPr lang="en-US" smtClean="0"/>
              <a:pPr/>
              <a:t>48</a:t>
            </a:fld>
            <a:endParaRPr lang="en-US" dirty="0"/>
          </a:p>
        </p:txBody>
      </p:sp>
    </p:spTree>
    <p:extLst>
      <p:ext uri="{BB962C8B-B14F-4D97-AF65-F5344CB8AC3E}">
        <p14:creationId xmlns:p14="http://schemas.microsoft.com/office/powerpoint/2010/main" val="1419402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64D9AF4-F4DB-558F-0C78-11841B7AE6DC}"/>
              </a:ext>
            </a:extLst>
          </p:cNvPr>
          <p:cNvSpPr>
            <a:spLocks noGrp="1" noChangeArrowheads="1"/>
          </p:cNvSpPr>
          <p:nvPr>
            <p:ph type="title"/>
          </p:nvPr>
        </p:nvSpPr>
        <p:spPr/>
        <p:txBody>
          <a:bodyPr/>
          <a:lstStyle/>
          <a:p>
            <a:r>
              <a:rPr lang="en-US" altLang="en-US" b="1" dirty="0">
                <a:cs typeface="Tahoma" panose="020B0604030504040204" pitchFamily="34" charset="0"/>
              </a:rPr>
              <a:t>Student Searches</a:t>
            </a:r>
          </a:p>
        </p:txBody>
      </p:sp>
      <p:sp>
        <p:nvSpPr>
          <p:cNvPr id="22531" name="Rectangle 3">
            <a:extLst>
              <a:ext uri="{FF2B5EF4-FFF2-40B4-BE49-F238E27FC236}">
                <a16:creationId xmlns:a16="http://schemas.microsoft.com/office/drawing/2014/main" id="{C2E42737-CB6B-C3FA-0BFD-06BEE4A05F5E}"/>
              </a:ext>
            </a:extLst>
          </p:cNvPr>
          <p:cNvSpPr>
            <a:spLocks noGrp="1" noChangeArrowheads="1"/>
          </p:cNvSpPr>
          <p:nvPr>
            <p:ph sz="quarter" idx="16"/>
          </p:nvPr>
        </p:nvSpPr>
        <p:spPr/>
        <p:txBody>
          <a:bodyPr/>
          <a:lstStyle/>
          <a:p>
            <a:r>
              <a:rPr lang="en-US" altLang="en-US" dirty="0">
                <a:cs typeface="Tahoma" panose="020B0604030504040204" pitchFamily="34" charset="0"/>
              </a:rPr>
              <a:t>Public school officials have the right to initiate a search based on </a:t>
            </a:r>
            <a:r>
              <a:rPr lang="en-US" altLang="en-US" b="1" u="sng" dirty="0">
                <a:solidFill>
                  <a:srgbClr val="00B2A9"/>
                </a:solidFill>
                <a:cs typeface="Tahoma" panose="020B0604030504040204" pitchFamily="34" charset="0"/>
              </a:rPr>
              <a:t>reasonable suspicion</a:t>
            </a:r>
            <a:endParaRPr lang="en-US" altLang="en-US" dirty="0">
              <a:solidFill>
                <a:srgbClr val="00B2A9"/>
              </a:solidFill>
              <a:cs typeface="Tahoma" panose="020B0604030504040204" pitchFamily="34" charset="0"/>
            </a:endParaRPr>
          </a:p>
        </p:txBody>
      </p:sp>
      <p:sp>
        <p:nvSpPr>
          <p:cNvPr id="3" name="Slide Number Placeholder 2">
            <a:extLst>
              <a:ext uri="{FF2B5EF4-FFF2-40B4-BE49-F238E27FC236}">
                <a16:creationId xmlns:a16="http://schemas.microsoft.com/office/drawing/2014/main" id="{5B279F5D-B7E4-B3DA-FCBD-C4432CF07CC3}"/>
              </a:ext>
            </a:extLst>
          </p:cNvPr>
          <p:cNvSpPr>
            <a:spLocks noGrp="1"/>
          </p:cNvSpPr>
          <p:nvPr>
            <p:ph type="sldNum" sz="quarter" idx="12"/>
          </p:nvPr>
        </p:nvSpPr>
        <p:spPr/>
        <p:txBody>
          <a:bodyPr/>
          <a:lstStyle/>
          <a:p>
            <a:r>
              <a:rPr lang="en-US"/>
              <a:t> f3law.com | </a:t>
            </a:r>
            <a:fld id="{13400AC1-612A-4042-9DD2-75657F1E9181}"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BEF37E1-0BEB-79B2-A981-CC649C305C17}"/>
              </a:ext>
            </a:extLst>
          </p:cNvPr>
          <p:cNvSpPr>
            <a:spLocks noGrp="1" noChangeArrowheads="1"/>
          </p:cNvSpPr>
          <p:nvPr>
            <p:ph type="title"/>
          </p:nvPr>
        </p:nvSpPr>
        <p:spPr>
          <a:xfrm>
            <a:off x="574745" y="486383"/>
            <a:ext cx="11040511" cy="1040860"/>
          </a:xfrm>
        </p:spPr>
        <p:txBody>
          <a:bodyPr>
            <a:noAutofit/>
          </a:bodyPr>
          <a:lstStyle/>
          <a:p>
            <a:r>
              <a:rPr lang="en-US" altLang="en-US" b="1" dirty="0">
                <a:cs typeface="Tahoma" panose="020B0604030504040204" pitchFamily="34" charset="0"/>
              </a:rPr>
              <a:t>What is Reasonable Suspicion?</a:t>
            </a:r>
            <a:br>
              <a:rPr lang="en-US" altLang="en-US" b="1" dirty="0">
                <a:cs typeface="Tahoma" panose="020B0604030504040204" pitchFamily="34" charset="0"/>
              </a:rPr>
            </a:br>
            <a:r>
              <a:rPr lang="en-US" altLang="en-US" sz="3600" b="1" i="1" dirty="0">
                <a:cs typeface="Tahoma" panose="020B0604030504040204" pitchFamily="34" charset="0"/>
              </a:rPr>
              <a:t>New Jersey v. T.L.O.</a:t>
            </a:r>
          </a:p>
        </p:txBody>
      </p:sp>
      <p:sp>
        <p:nvSpPr>
          <p:cNvPr id="23555" name="Rectangle 3">
            <a:extLst>
              <a:ext uri="{FF2B5EF4-FFF2-40B4-BE49-F238E27FC236}">
                <a16:creationId xmlns:a16="http://schemas.microsoft.com/office/drawing/2014/main" id="{40F025B1-9A14-98B8-0640-E46A03D55971}"/>
              </a:ext>
            </a:extLst>
          </p:cNvPr>
          <p:cNvSpPr>
            <a:spLocks noGrp="1" noChangeArrowheads="1"/>
          </p:cNvSpPr>
          <p:nvPr>
            <p:ph sz="quarter" idx="16"/>
          </p:nvPr>
        </p:nvSpPr>
        <p:spPr>
          <a:xfrm>
            <a:off x="574745" y="2178996"/>
            <a:ext cx="11040511" cy="3896148"/>
          </a:xfrm>
        </p:spPr>
        <p:txBody>
          <a:bodyPr/>
          <a:lstStyle/>
          <a:p>
            <a:r>
              <a:rPr lang="en-US" altLang="en-US" dirty="0">
                <a:cs typeface="Tahoma" panose="020B0604030504040204" pitchFamily="34" charset="0"/>
              </a:rPr>
              <a:t>In 1980, a teacher found two high school girls smoking in the restroom.  Smoking was against school rules  </a:t>
            </a:r>
          </a:p>
          <a:p>
            <a:r>
              <a:rPr lang="en-US" altLang="en-US" dirty="0">
                <a:cs typeface="Tahoma" panose="020B0604030504040204" pitchFamily="34" charset="0"/>
              </a:rPr>
              <a:t>The girls were sent to the Principal’s office</a:t>
            </a:r>
          </a:p>
          <a:p>
            <a:r>
              <a:rPr lang="en-US" altLang="en-US" dirty="0">
                <a:cs typeface="Tahoma" panose="020B0604030504040204" pitchFamily="34" charset="0"/>
              </a:rPr>
              <a:t>The Assistant Principal questioned the girls.  </a:t>
            </a:r>
          </a:p>
          <a:p>
            <a:r>
              <a:rPr lang="en-US" altLang="en-US" dirty="0">
                <a:cs typeface="Tahoma" panose="020B0604030504040204" pitchFamily="34" charset="0"/>
              </a:rPr>
              <a:t>One girl admitted smoking.  T.L.O. did not.</a:t>
            </a:r>
          </a:p>
        </p:txBody>
      </p:sp>
      <p:sp>
        <p:nvSpPr>
          <p:cNvPr id="3" name="Slide Number Placeholder 2">
            <a:extLst>
              <a:ext uri="{FF2B5EF4-FFF2-40B4-BE49-F238E27FC236}">
                <a16:creationId xmlns:a16="http://schemas.microsoft.com/office/drawing/2014/main" id="{35DDB93A-2DBC-D258-DEA8-4DA6F708B994}"/>
              </a:ext>
            </a:extLst>
          </p:cNvPr>
          <p:cNvSpPr>
            <a:spLocks noGrp="1"/>
          </p:cNvSpPr>
          <p:nvPr>
            <p:ph type="sldNum" sz="quarter" idx="12"/>
          </p:nvPr>
        </p:nvSpPr>
        <p:spPr/>
        <p:txBody>
          <a:bodyPr/>
          <a:lstStyle/>
          <a:p>
            <a:r>
              <a:rPr lang="en-US"/>
              <a:t> f3law.com | </a:t>
            </a:r>
            <a:fld id="{13400AC1-612A-4042-9DD2-75657F1E9181}"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5912C0F-4EB8-B182-6A1E-A12BED2BC9BA}"/>
              </a:ext>
            </a:extLst>
          </p:cNvPr>
          <p:cNvSpPr>
            <a:spLocks noGrp="1" noChangeArrowheads="1"/>
          </p:cNvSpPr>
          <p:nvPr>
            <p:ph type="title"/>
          </p:nvPr>
        </p:nvSpPr>
        <p:spPr/>
        <p:txBody>
          <a:bodyPr>
            <a:normAutofit/>
          </a:bodyPr>
          <a:lstStyle/>
          <a:p>
            <a:r>
              <a:rPr lang="en-US" altLang="en-US" b="1" i="1" dirty="0">
                <a:cs typeface="Tahoma" panose="020B0604030504040204" pitchFamily="34" charset="0"/>
              </a:rPr>
              <a:t>New Jersey v. T.L.O.</a:t>
            </a:r>
          </a:p>
        </p:txBody>
      </p:sp>
      <p:sp>
        <p:nvSpPr>
          <p:cNvPr id="24579" name="Rectangle 3">
            <a:extLst>
              <a:ext uri="{FF2B5EF4-FFF2-40B4-BE49-F238E27FC236}">
                <a16:creationId xmlns:a16="http://schemas.microsoft.com/office/drawing/2014/main" id="{D8E7184E-9880-D951-AD0B-6871563816B4}"/>
              </a:ext>
            </a:extLst>
          </p:cNvPr>
          <p:cNvSpPr>
            <a:spLocks noGrp="1" noChangeArrowheads="1"/>
          </p:cNvSpPr>
          <p:nvPr>
            <p:ph sz="quarter" idx="16"/>
          </p:nvPr>
        </p:nvSpPr>
        <p:spPr/>
        <p:txBody>
          <a:bodyPr>
            <a:normAutofit/>
          </a:bodyPr>
          <a:lstStyle/>
          <a:p>
            <a:r>
              <a:rPr lang="en-US" altLang="en-US" dirty="0">
                <a:cs typeface="Tahoma" panose="020B0604030504040204" pitchFamily="34" charset="0"/>
              </a:rPr>
              <a:t>The AP took T.L.O. into his office and told her to hand over her purse, opened purse and found</a:t>
            </a:r>
          </a:p>
          <a:p>
            <a:pPr lvl="1"/>
            <a:r>
              <a:rPr lang="en-US" altLang="en-US" sz="2000" dirty="0">
                <a:cs typeface="Tahoma" panose="020B0604030504040204" pitchFamily="34" charset="0"/>
              </a:rPr>
              <a:t>pack of cigarettes and rolling paper</a:t>
            </a:r>
          </a:p>
          <a:p>
            <a:pPr lvl="1"/>
            <a:r>
              <a:rPr lang="en-US" altLang="en-US" sz="2000" dirty="0">
                <a:cs typeface="Tahoma" panose="020B0604030504040204" pitchFamily="34" charset="0"/>
              </a:rPr>
              <a:t>small amount of marijuana </a:t>
            </a:r>
          </a:p>
          <a:p>
            <a:pPr lvl="1"/>
            <a:r>
              <a:rPr lang="en-US" altLang="en-US" sz="2000" dirty="0">
                <a:cs typeface="Tahoma" panose="020B0604030504040204" pitchFamily="34" charset="0"/>
              </a:rPr>
              <a:t>pipe</a:t>
            </a:r>
          </a:p>
          <a:p>
            <a:pPr lvl="1"/>
            <a:r>
              <a:rPr lang="en-US" altLang="en-US" sz="2000" dirty="0">
                <a:cs typeface="Tahoma" panose="020B0604030504040204" pitchFamily="34" charset="0"/>
              </a:rPr>
              <a:t>empty plastic bags</a:t>
            </a:r>
          </a:p>
          <a:p>
            <a:pPr lvl="1"/>
            <a:r>
              <a:rPr lang="en-US" altLang="en-US" sz="2000" dirty="0">
                <a:cs typeface="Tahoma" panose="020B0604030504040204" pitchFamily="34" charset="0"/>
              </a:rPr>
              <a:t>significant amount of money in dollar bills</a:t>
            </a:r>
          </a:p>
          <a:p>
            <a:pPr lvl="1"/>
            <a:r>
              <a:rPr lang="en-US" altLang="en-US" sz="2000" dirty="0">
                <a:cs typeface="Tahoma" panose="020B0604030504040204" pitchFamily="34" charset="0"/>
              </a:rPr>
              <a:t>list of students owing T.L.O. money</a:t>
            </a:r>
          </a:p>
          <a:p>
            <a:pPr lvl="1"/>
            <a:r>
              <a:rPr lang="en-US" altLang="en-US" sz="2000" dirty="0">
                <a:cs typeface="Tahoma" panose="020B0604030504040204" pitchFamily="34" charset="0"/>
              </a:rPr>
              <a:t>letters implicating T.L.O. as a drug dealer</a:t>
            </a:r>
          </a:p>
        </p:txBody>
      </p:sp>
      <p:sp>
        <p:nvSpPr>
          <p:cNvPr id="3" name="Slide Number Placeholder 2">
            <a:extLst>
              <a:ext uri="{FF2B5EF4-FFF2-40B4-BE49-F238E27FC236}">
                <a16:creationId xmlns:a16="http://schemas.microsoft.com/office/drawing/2014/main" id="{FFB7974E-1BBA-F9A2-93D1-3475583798A0}"/>
              </a:ext>
            </a:extLst>
          </p:cNvPr>
          <p:cNvSpPr>
            <a:spLocks noGrp="1"/>
          </p:cNvSpPr>
          <p:nvPr>
            <p:ph type="sldNum" sz="quarter" idx="12"/>
          </p:nvPr>
        </p:nvSpPr>
        <p:spPr/>
        <p:txBody>
          <a:bodyPr/>
          <a:lstStyle/>
          <a:p>
            <a:r>
              <a:rPr lang="en-US"/>
              <a:t> f3law.com | </a:t>
            </a:r>
            <a:fld id="{13400AC1-612A-4042-9DD2-75657F1E9181}"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9A339C0-31F0-61E5-429F-3B18D1A41362}"/>
              </a:ext>
            </a:extLst>
          </p:cNvPr>
          <p:cNvSpPr>
            <a:spLocks noGrp="1" noChangeArrowheads="1"/>
          </p:cNvSpPr>
          <p:nvPr>
            <p:ph type="title"/>
          </p:nvPr>
        </p:nvSpPr>
        <p:spPr/>
        <p:txBody>
          <a:bodyPr>
            <a:normAutofit/>
          </a:bodyPr>
          <a:lstStyle/>
          <a:p>
            <a:r>
              <a:rPr lang="en-US" altLang="en-US" b="1" i="1" dirty="0">
                <a:cs typeface="Tahoma" panose="020B0604030504040204" pitchFamily="34" charset="0"/>
              </a:rPr>
              <a:t>New Jersey v. T.L.O.</a:t>
            </a:r>
          </a:p>
        </p:txBody>
      </p:sp>
      <p:sp>
        <p:nvSpPr>
          <p:cNvPr id="25603" name="Rectangle 3">
            <a:extLst>
              <a:ext uri="{FF2B5EF4-FFF2-40B4-BE49-F238E27FC236}">
                <a16:creationId xmlns:a16="http://schemas.microsoft.com/office/drawing/2014/main" id="{AF06E603-4F26-A8A6-CFE8-F8819D30FEC9}"/>
              </a:ext>
            </a:extLst>
          </p:cNvPr>
          <p:cNvSpPr>
            <a:spLocks noGrp="1" noChangeArrowheads="1"/>
          </p:cNvSpPr>
          <p:nvPr>
            <p:ph sz="quarter" idx="16"/>
          </p:nvPr>
        </p:nvSpPr>
        <p:spPr/>
        <p:txBody>
          <a:bodyPr/>
          <a:lstStyle/>
          <a:p>
            <a:r>
              <a:rPr lang="en-US" altLang="en-US" dirty="0">
                <a:cs typeface="Tahoma" panose="020B0604030504040204" pitchFamily="34" charset="0"/>
              </a:rPr>
              <a:t>The AP called </a:t>
            </a:r>
            <a:r>
              <a:rPr lang="en-US" altLang="en-US" dirty="0" err="1">
                <a:cs typeface="Tahoma" panose="020B0604030504040204" pitchFamily="34" charset="0"/>
              </a:rPr>
              <a:t>T.L.O.’s</a:t>
            </a:r>
            <a:r>
              <a:rPr lang="en-US" altLang="en-US" dirty="0">
                <a:cs typeface="Tahoma" panose="020B0604030504040204" pitchFamily="34" charset="0"/>
              </a:rPr>
              <a:t> mother and the police</a:t>
            </a:r>
          </a:p>
          <a:p>
            <a:endParaRPr lang="en-US" altLang="en-US" dirty="0">
              <a:cs typeface="Tahoma" panose="020B0604030504040204" pitchFamily="34" charset="0"/>
            </a:endParaRPr>
          </a:p>
          <a:p>
            <a:r>
              <a:rPr lang="en-US" altLang="en-US" dirty="0">
                <a:cs typeface="Tahoma" panose="020B0604030504040204" pitchFamily="34" charset="0"/>
              </a:rPr>
              <a:t>The AP turned the purse over to the police</a:t>
            </a:r>
          </a:p>
          <a:p>
            <a:endParaRPr lang="en-US" altLang="en-US" dirty="0">
              <a:cs typeface="Tahoma" panose="020B0604030504040204" pitchFamily="34" charset="0"/>
            </a:endParaRPr>
          </a:p>
          <a:p>
            <a:r>
              <a:rPr lang="en-US" altLang="en-US" dirty="0">
                <a:cs typeface="Tahoma" panose="020B0604030504040204" pitchFamily="34" charset="0"/>
              </a:rPr>
              <a:t>T.L.O. tried to have the evidence from her purse suppressed because it was obtained in violation of the 4</a:t>
            </a:r>
            <a:r>
              <a:rPr lang="en-US" altLang="en-US" baseline="30000" dirty="0">
                <a:cs typeface="Tahoma" panose="020B0604030504040204" pitchFamily="34" charset="0"/>
              </a:rPr>
              <a:t>th</a:t>
            </a:r>
            <a:r>
              <a:rPr lang="en-US" altLang="en-US" dirty="0">
                <a:cs typeface="Tahoma" panose="020B0604030504040204" pitchFamily="34" charset="0"/>
              </a:rPr>
              <a:t> Amendment</a:t>
            </a:r>
          </a:p>
        </p:txBody>
      </p:sp>
      <p:sp>
        <p:nvSpPr>
          <p:cNvPr id="3" name="Slide Number Placeholder 2">
            <a:extLst>
              <a:ext uri="{FF2B5EF4-FFF2-40B4-BE49-F238E27FC236}">
                <a16:creationId xmlns:a16="http://schemas.microsoft.com/office/drawing/2014/main" id="{62A088C4-0448-858F-C7FD-7D8035812797}"/>
              </a:ext>
            </a:extLst>
          </p:cNvPr>
          <p:cNvSpPr>
            <a:spLocks noGrp="1"/>
          </p:cNvSpPr>
          <p:nvPr>
            <p:ph type="sldNum" sz="quarter" idx="12"/>
          </p:nvPr>
        </p:nvSpPr>
        <p:spPr/>
        <p:txBody>
          <a:bodyPr/>
          <a:lstStyle/>
          <a:p>
            <a:r>
              <a:rPr lang="en-US"/>
              <a:t> f3law.com | </a:t>
            </a:r>
            <a:fld id="{13400AC1-612A-4042-9DD2-75657F1E9181}"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DE445FE-747F-DC3B-B60D-6E25861064FC}"/>
              </a:ext>
            </a:extLst>
          </p:cNvPr>
          <p:cNvSpPr>
            <a:spLocks noGrp="1" noChangeArrowheads="1"/>
          </p:cNvSpPr>
          <p:nvPr>
            <p:ph type="title"/>
          </p:nvPr>
        </p:nvSpPr>
        <p:spPr/>
        <p:txBody>
          <a:bodyPr>
            <a:normAutofit/>
          </a:bodyPr>
          <a:lstStyle/>
          <a:p>
            <a:r>
              <a:rPr lang="en-US" altLang="en-US" b="1" i="1" dirty="0">
                <a:cs typeface="Tahoma" panose="020B0604030504040204" pitchFamily="34" charset="0"/>
              </a:rPr>
              <a:t>New Jersey v. T.L.O.</a:t>
            </a:r>
          </a:p>
        </p:txBody>
      </p:sp>
      <p:sp>
        <p:nvSpPr>
          <p:cNvPr id="26627" name="Rectangle 3">
            <a:extLst>
              <a:ext uri="{FF2B5EF4-FFF2-40B4-BE49-F238E27FC236}">
                <a16:creationId xmlns:a16="http://schemas.microsoft.com/office/drawing/2014/main" id="{574BF55C-EB80-B713-B5B9-FE8CE67DF95E}"/>
              </a:ext>
            </a:extLst>
          </p:cNvPr>
          <p:cNvSpPr>
            <a:spLocks noGrp="1" noChangeArrowheads="1"/>
          </p:cNvSpPr>
          <p:nvPr>
            <p:ph sz="quarter" idx="16"/>
          </p:nvPr>
        </p:nvSpPr>
        <p:spPr/>
        <p:txBody>
          <a:bodyPr>
            <a:normAutofit/>
          </a:bodyPr>
          <a:lstStyle/>
          <a:p>
            <a:r>
              <a:rPr lang="en-US" altLang="en-US" dirty="0">
                <a:cs typeface="Tahoma" panose="020B0604030504040204" pitchFamily="34" charset="0"/>
              </a:rPr>
              <a:t>US Supreme Court found:</a:t>
            </a:r>
          </a:p>
          <a:p>
            <a:pPr lvl="1"/>
            <a:endParaRPr lang="en-US" altLang="en-US" sz="2000" dirty="0">
              <a:cs typeface="Tahoma" panose="020B0604030504040204" pitchFamily="34" charset="0"/>
            </a:endParaRPr>
          </a:p>
          <a:p>
            <a:pPr lvl="1"/>
            <a:r>
              <a:rPr lang="en-US" altLang="en-US" sz="2000" dirty="0">
                <a:cs typeface="Tahoma" panose="020B0604030504040204" pitchFamily="34" charset="0"/>
              </a:rPr>
              <a:t>because schools have the need to maintain order, school officials do not need a warrant before searching a student</a:t>
            </a:r>
          </a:p>
          <a:p>
            <a:pPr lvl="1"/>
            <a:endParaRPr lang="en-US" altLang="en-US" sz="2000" dirty="0">
              <a:cs typeface="Tahoma" panose="020B0604030504040204" pitchFamily="34" charset="0"/>
            </a:endParaRPr>
          </a:p>
          <a:p>
            <a:pPr lvl="1"/>
            <a:r>
              <a:rPr lang="en-US" altLang="en-US" sz="2000" dirty="0">
                <a:cs typeface="Tahoma" panose="020B0604030504040204" pitchFamily="34" charset="0"/>
              </a:rPr>
              <a:t>School officials also are not held to the “probable cause” standard applied to law enforcement</a:t>
            </a:r>
          </a:p>
        </p:txBody>
      </p:sp>
      <p:sp>
        <p:nvSpPr>
          <p:cNvPr id="3" name="Slide Number Placeholder 2">
            <a:extLst>
              <a:ext uri="{FF2B5EF4-FFF2-40B4-BE49-F238E27FC236}">
                <a16:creationId xmlns:a16="http://schemas.microsoft.com/office/drawing/2014/main" id="{AB598A8E-EAA9-6954-6870-F5B62F031C7C}"/>
              </a:ext>
            </a:extLst>
          </p:cNvPr>
          <p:cNvSpPr>
            <a:spLocks noGrp="1"/>
          </p:cNvSpPr>
          <p:nvPr>
            <p:ph type="sldNum" sz="quarter" idx="12"/>
          </p:nvPr>
        </p:nvSpPr>
        <p:spPr/>
        <p:txBody>
          <a:bodyPr/>
          <a:lstStyle/>
          <a:p>
            <a:r>
              <a:rPr lang="en-US"/>
              <a:t> f3law.com | </a:t>
            </a:r>
            <a:fld id="{13400AC1-612A-4042-9DD2-75657F1E9181}"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F3 Template">
      <a:dk1>
        <a:sysClr val="windowText" lastClr="000000"/>
      </a:dk1>
      <a:lt1>
        <a:sysClr val="window" lastClr="FFFFFF"/>
      </a:lt1>
      <a:dk2>
        <a:srgbClr val="5BC2E7"/>
      </a:dk2>
      <a:lt2>
        <a:srgbClr val="F1E6B2"/>
      </a:lt2>
      <a:accent1>
        <a:srgbClr val="84BD00"/>
      </a:accent1>
      <a:accent2>
        <a:srgbClr val="512D6D"/>
      </a:accent2>
      <a:accent3>
        <a:srgbClr val="981D97"/>
      </a:accent3>
      <a:accent4>
        <a:srgbClr val="5BC2E7"/>
      </a:accent4>
      <a:accent5>
        <a:srgbClr val="00B2A9"/>
      </a:accent5>
      <a:accent6>
        <a:srgbClr val="244C5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161549B-0C8C-4AD4-8B89-E2FC3831685C}" vid="{D7223415-3748-4B17-AF04-B35CEA8C61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xml><?xml version="1.0" encoding="utf-8"?>
<properties xmlns="http://www.imanage.com/work/xmlschema">
  <documentid>iManage!7112748.1</documentid>
  <senderid>LSPENCER</senderid>
  <senderemail>LSPENCER@F3LAW.COM</senderemail>
  <lastmodified>2024-11-08T13:51:54.0000000-08:00</lastmodified>
  <database>iManage</database>
</properties>
</file>

<file path=docProps/app.xml><?xml version="1.0" encoding="utf-8"?>
<Properties xmlns="http://schemas.openxmlformats.org/officeDocument/2006/extended-properties" xmlns:vt="http://schemas.openxmlformats.org/officeDocument/2006/docPropsVTypes">
  <Template/>
  <TotalTime>7666</TotalTime>
  <Words>3296</Words>
  <Application>Microsoft Office PowerPoint</Application>
  <PresentationFormat>Widescreen</PresentationFormat>
  <Paragraphs>301</Paragraphs>
  <Slides>48</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Aptos</vt:lpstr>
      <vt:lpstr>Arial</vt:lpstr>
      <vt:lpstr>Arial Nova</vt:lpstr>
      <vt:lpstr>Arial Nova Light</vt:lpstr>
      <vt:lpstr>Calibri</vt:lpstr>
      <vt:lpstr>Courier New</vt:lpstr>
      <vt:lpstr>Tahoma</vt:lpstr>
      <vt:lpstr>Times New Roman</vt:lpstr>
      <vt:lpstr>Wingdings</vt:lpstr>
      <vt:lpstr>Office Theme</vt:lpstr>
      <vt:lpstr>PowerPoint Presentation</vt:lpstr>
      <vt:lpstr>Fourth Amendment</vt:lpstr>
      <vt:lpstr>What is a search?</vt:lpstr>
      <vt:lpstr>Searches by School Personnel</vt:lpstr>
      <vt:lpstr>Student Searches</vt:lpstr>
      <vt:lpstr>What is Reasonable Suspicion? New Jersey v. T.L.O.</vt:lpstr>
      <vt:lpstr>New Jersey v. T.L.O.</vt:lpstr>
      <vt:lpstr>New Jersey v. T.L.O.</vt:lpstr>
      <vt:lpstr>New Jersey v. T.L.O.</vt:lpstr>
      <vt:lpstr>In Sum:  Reasonable Suspicion</vt:lpstr>
      <vt:lpstr> Reasonable Suspicion Examples: </vt:lpstr>
      <vt:lpstr>Reasonable Suspicion (cont.)</vt:lpstr>
      <vt:lpstr> Practical Pointers </vt:lpstr>
      <vt:lpstr>Reasonable Scope of Search</vt:lpstr>
      <vt:lpstr>Scope of Search-Prohibited Searches:</vt:lpstr>
      <vt:lpstr>Group Searches:</vt:lpstr>
      <vt:lpstr>Searches by School Personnel</vt:lpstr>
      <vt:lpstr>Grounds for Search:</vt:lpstr>
      <vt:lpstr>Locker Searches:</vt:lpstr>
      <vt:lpstr>Metal Detectors:</vt:lpstr>
      <vt:lpstr> On-campus Automobiles:  </vt:lpstr>
      <vt:lpstr>CalECPA</vt:lpstr>
      <vt:lpstr>CalECPA</vt:lpstr>
      <vt:lpstr>CalECPA</vt:lpstr>
      <vt:lpstr>CalECPA</vt:lpstr>
      <vt:lpstr>Law Enforcement Searches</vt:lpstr>
      <vt:lpstr>Overview: Greene v. Camreta</vt:lpstr>
      <vt:lpstr>Facts: Greene v. Camreta </vt:lpstr>
      <vt:lpstr>Facts: Greene v. Camreta  </vt:lpstr>
      <vt:lpstr>Q: What is considered to be a “search and seizure” under the 4th Amendment?</vt:lpstr>
      <vt:lpstr>Factors to consider when determining if an interview is a seizure:</vt:lpstr>
      <vt:lpstr>Q: What were the problems with the               interview in Greene</vt:lpstr>
      <vt:lpstr>Q: How does the 4th Amendment Apply in this Case?</vt:lpstr>
      <vt:lpstr>“Special Need” in School Setting</vt:lpstr>
      <vt:lpstr>“Special Need” in School Setting</vt:lpstr>
      <vt:lpstr>“Reasonableness Standard”</vt:lpstr>
      <vt:lpstr>Q: What happened to the school district named in the lawsuit?</vt:lpstr>
      <vt:lpstr>Q:  Does Penal Code section 11174.3 override the holding in Greene?</vt:lpstr>
      <vt:lpstr>Q:  Does Greene still apply if the social worker acts without a law enforcement officer?</vt:lpstr>
      <vt:lpstr>Q:  Does Greene prohibit district staff from speaking with a student about possible abuse?</vt:lpstr>
      <vt:lpstr>Q:  What is the status of qualified immunity under Greene?</vt:lpstr>
      <vt:lpstr>Q: Can a school district rely on the representation of law enforcement or a CPS investigator that exigent circumstances exist to permit the interview?</vt:lpstr>
      <vt:lpstr>Q: Does Greene prohibit searches/seizures  related to drugs, weapons, or other suspected disciplinary issues?</vt:lpstr>
      <vt:lpstr>Q: When does an interview become a seizure? A:  It Depends!</vt:lpstr>
      <vt:lpstr>PowerPoint Presentation</vt:lpstr>
      <vt:lpstr>PowerPoint Presentation</vt:lpstr>
      <vt:lpstr>PowerPoint Presentation</vt:lpstr>
      <vt:lpstr>PowerPoint Presentation</vt:lpstr>
    </vt:vector>
  </TitlesOfParts>
  <Company>SKLLP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Anthon</dc:creator>
  <cp:lastModifiedBy>Lisa Spencer</cp:lastModifiedBy>
  <cp:revision>38</cp:revision>
  <dcterms:created xsi:type="dcterms:W3CDTF">2024-02-20T22:31:00Z</dcterms:created>
  <dcterms:modified xsi:type="dcterms:W3CDTF">2024-11-08T21:51:54Z</dcterms:modified>
</cp:coreProperties>
</file>